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88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4E-2353-4D95-9DD3-B4047DA9B4B6}" type="datetimeFigureOut">
              <a:rPr lang="de-DE" smtClean="0"/>
              <a:t>30.08.2021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E6D-A691-4E99-97E7-08A680334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2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4E-2353-4D95-9DD3-B4047DA9B4B6}" type="datetimeFigureOut">
              <a:rPr lang="de-DE" smtClean="0"/>
              <a:t>30.08.2021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E6D-A691-4E99-97E7-08A680334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35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4E-2353-4D95-9DD3-B4047DA9B4B6}" type="datetimeFigureOut">
              <a:rPr lang="de-DE" smtClean="0"/>
              <a:t>30.08.2021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E6D-A691-4E99-97E7-08A680334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52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4E-2353-4D95-9DD3-B4047DA9B4B6}" type="datetimeFigureOut">
              <a:rPr lang="de-DE" smtClean="0"/>
              <a:t>30.08.2021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E6D-A691-4E99-97E7-08A680334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28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4E-2353-4D95-9DD3-B4047DA9B4B6}" type="datetimeFigureOut">
              <a:rPr lang="de-DE" smtClean="0"/>
              <a:t>30.08.2021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E6D-A691-4E99-97E7-08A680334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27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4E-2353-4D95-9DD3-B4047DA9B4B6}" type="datetimeFigureOut">
              <a:rPr lang="de-DE" smtClean="0"/>
              <a:t>30.08.2021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E6D-A691-4E99-97E7-08A680334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14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4E-2353-4D95-9DD3-B4047DA9B4B6}" type="datetimeFigureOut">
              <a:rPr lang="de-DE" smtClean="0"/>
              <a:t>30.08.2021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E6D-A691-4E99-97E7-08A680334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13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4E-2353-4D95-9DD3-B4047DA9B4B6}" type="datetimeFigureOut">
              <a:rPr lang="de-DE" smtClean="0"/>
              <a:t>30.08.2021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E6D-A691-4E99-97E7-08A680334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1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4E-2353-4D95-9DD3-B4047DA9B4B6}" type="datetimeFigureOut">
              <a:rPr lang="de-DE" smtClean="0"/>
              <a:t>30.08.2021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E6D-A691-4E99-97E7-08A680334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83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4E-2353-4D95-9DD3-B4047DA9B4B6}" type="datetimeFigureOut">
              <a:rPr lang="de-DE" smtClean="0"/>
              <a:t>30.08.2021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E6D-A691-4E99-97E7-08A680334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70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4E-2353-4D95-9DD3-B4047DA9B4B6}" type="datetimeFigureOut">
              <a:rPr lang="de-DE" smtClean="0"/>
              <a:t>30.08.2021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E6D-A691-4E99-97E7-08A680334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26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A914E-2353-4D95-9DD3-B4047DA9B4B6}" type="datetimeFigureOut">
              <a:rPr lang="de-DE" smtClean="0"/>
              <a:t>30.08.2021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60E6D-A691-4E99-97E7-08A680334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60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4.0/legalcode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Lehrplanung mit Timeline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28"/>
            <a:ext cx="3203848" cy="24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 smtClean="0"/>
              <a:t>Seminar (Online)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0" y="3260120"/>
            <a:ext cx="1092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Semesteranfang</a:t>
            </a:r>
            <a:endParaRPr lang="de-DE" sz="1000"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611560" y="3212976"/>
            <a:ext cx="80648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8316416" y="3321833"/>
            <a:ext cx="9396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Semesterende</a:t>
            </a:r>
            <a:endParaRPr lang="de-DE" sz="1000" dirty="0"/>
          </a:p>
        </p:txBody>
      </p:sp>
      <p:sp>
        <p:nvSpPr>
          <p:cNvPr id="3" name="Ellipse 2"/>
          <p:cNvSpPr/>
          <p:nvPr/>
        </p:nvSpPr>
        <p:spPr>
          <a:xfrm>
            <a:off x="2006723" y="1795711"/>
            <a:ext cx="1654326" cy="132129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Konstituierende Sitzung: Arbeitsaufträge &amp; Gruppeneinteilung</a:t>
            </a:r>
          </a:p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(</a:t>
            </a:r>
            <a:r>
              <a:rPr lang="de-DE" sz="1000" dirty="0" err="1" smtClean="0">
                <a:solidFill>
                  <a:schemeClr val="tx1"/>
                </a:solidFill>
              </a:rPr>
              <a:t>Webinar</a:t>
            </a:r>
            <a:r>
              <a:rPr lang="de-DE" sz="1000" dirty="0" smtClean="0">
                <a:solidFill>
                  <a:schemeClr val="tx1"/>
                </a:solidFill>
              </a:rPr>
              <a:t>) 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860032" y="1772816"/>
            <a:ext cx="1296144" cy="13194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Marktstand: Theorien-vergleich &amp; Diskussion (</a:t>
            </a:r>
            <a:r>
              <a:rPr lang="de-DE" sz="1000" dirty="0" err="1" smtClean="0">
                <a:solidFill>
                  <a:schemeClr val="tx1"/>
                </a:solidFill>
              </a:rPr>
              <a:t>Webinar</a:t>
            </a:r>
            <a:r>
              <a:rPr lang="de-DE" sz="1000" dirty="0" smtClean="0">
                <a:solidFill>
                  <a:schemeClr val="tx1"/>
                </a:solidFill>
              </a:rPr>
              <a:t>)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77923" y="3645024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Selbst-studium: Lektüre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331640" y="3323828"/>
            <a:ext cx="914400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Quiz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275856" y="3645024"/>
            <a:ext cx="144016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Selbststudium &amp; Gruppenarbeit: Theorie-</a:t>
            </a:r>
          </a:p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vergleich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526188" y="3323828"/>
            <a:ext cx="914400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Take-</a:t>
            </a:r>
            <a:r>
              <a:rPr lang="de-DE" sz="1000" dirty="0" err="1" smtClean="0">
                <a:solidFill>
                  <a:schemeClr val="tx1"/>
                </a:solidFill>
              </a:rPr>
              <a:t>home</a:t>
            </a:r>
            <a:r>
              <a:rPr lang="de-DE" sz="1000" dirty="0" smtClean="0">
                <a:solidFill>
                  <a:schemeClr val="tx1"/>
                </a:solidFill>
              </a:rPr>
              <a:t>-Klausur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300192" y="3667125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Selbst-studium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57200" y="5734019"/>
            <a:ext cx="75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Legende: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006723" y="5669592"/>
            <a:ext cx="4202241" cy="276999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/>
              <a:t>synchrone (= gleichzeitige ) Arbeitsphasen (z.B. Videokonferenz) 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2006723" y="5946591"/>
            <a:ext cx="5126403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/>
              <a:t>asynchrone (= zeitversetzte) Arbeitsphasen (z.B. Selbststudium, Gruppenarbeit)</a:t>
            </a:r>
            <a:endParaRPr lang="de-DE" sz="1200" dirty="0"/>
          </a:p>
        </p:txBody>
      </p:sp>
      <p:sp>
        <p:nvSpPr>
          <p:cNvPr id="17" name="Textfeld 16"/>
          <p:cNvSpPr txBox="1"/>
          <p:nvPr/>
        </p:nvSpPr>
        <p:spPr>
          <a:xfrm>
            <a:off x="2006723" y="6223590"/>
            <a:ext cx="1458156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sz="1200" dirty="0"/>
              <a:t>Leistungsnachweise </a:t>
            </a:r>
          </a:p>
        </p:txBody>
      </p:sp>
      <p:sp>
        <p:nvSpPr>
          <p:cNvPr id="18" name="Ellipse 17"/>
          <p:cNvSpPr/>
          <p:nvPr/>
        </p:nvSpPr>
        <p:spPr>
          <a:xfrm>
            <a:off x="5050904" y="3323828"/>
            <a:ext cx="914400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Essay</a:t>
            </a:r>
            <a:endParaRPr lang="de-DE" sz="1000" dirty="0">
              <a:solidFill>
                <a:schemeClr val="tx1"/>
              </a:solidFill>
            </a:endParaRPr>
          </a:p>
        </p:txBody>
      </p:sp>
      <p:cxnSp>
        <p:nvCxnSpPr>
          <p:cNvPr id="20" name="Gerade Verbindung mit Pfeil 19"/>
          <p:cNvCxnSpPr>
            <a:stCxn id="7" idx="4"/>
            <a:endCxn id="18" idx="0"/>
          </p:cNvCxnSpPr>
          <p:nvPr/>
        </p:nvCxnSpPr>
        <p:spPr>
          <a:xfrm>
            <a:off x="5508104" y="3092227"/>
            <a:ext cx="0" cy="2316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3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 smtClean="0"/>
              <a:t>Seminar (Präsenz)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0" y="3260120"/>
            <a:ext cx="1092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Semesteranfang</a:t>
            </a:r>
            <a:endParaRPr lang="de-DE" sz="1000"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611560" y="3212976"/>
            <a:ext cx="80648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8316416" y="3321833"/>
            <a:ext cx="9396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Semesterende</a:t>
            </a:r>
            <a:endParaRPr lang="de-DE" sz="1000" dirty="0"/>
          </a:p>
        </p:txBody>
      </p:sp>
      <p:sp>
        <p:nvSpPr>
          <p:cNvPr id="3" name="Ellipse 2"/>
          <p:cNvSpPr/>
          <p:nvPr/>
        </p:nvSpPr>
        <p:spPr>
          <a:xfrm>
            <a:off x="2006723" y="1795711"/>
            <a:ext cx="1654326" cy="132129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Konstituierende Sitzung: Arbeitsaufträge &amp; Gruppeneinteilung</a:t>
            </a:r>
          </a:p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 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860032" y="1772816"/>
            <a:ext cx="1296144" cy="13194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Marktstand: Theorien-vergleich &amp; Diskussion 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77923" y="3645024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Selbst-studium: Lektüre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331640" y="3323828"/>
            <a:ext cx="914400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Quiz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275856" y="3645024"/>
            <a:ext cx="144016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Selbststudium &amp; Gruppenarbeit: Theorie-</a:t>
            </a:r>
          </a:p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vergleich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526188" y="3323828"/>
            <a:ext cx="914400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Take-</a:t>
            </a:r>
            <a:r>
              <a:rPr lang="de-DE" sz="1000" dirty="0" err="1" smtClean="0">
                <a:solidFill>
                  <a:schemeClr val="tx1"/>
                </a:solidFill>
              </a:rPr>
              <a:t>home</a:t>
            </a:r>
            <a:r>
              <a:rPr lang="de-DE" sz="1000" dirty="0" smtClean="0">
                <a:solidFill>
                  <a:schemeClr val="tx1"/>
                </a:solidFill>
              </a:rPr>
              <a:t>-Klausur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300192" y="3667125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Selbst-studium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57200" y="5734019"/>
            <a:ext cx="75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Legende: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006723" y="5669592"/>
            <a:ext cx="3321550" cy="276999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/>
              <a:t>synchrone (= gleichzeitige ) Arbeitsphasen </a:t>
            </a:r>
            <a:r>
              <a:rPr lang="de-DE" sz="1200" dirty="0" smtClean="0"/>
              <a:t>vor Ort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2006723" y="5946591"/>
            <a:ext cx="5126403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/>
              <a:t>asynchrone (= zeitversetzte) Arbeitsphasen (z.B. Selbststudium, Gruppenarbeit)</a:t>
            </a:r>
            <a:endParaRPr lang="de-DE" sz="1200" dirty="0"/>
          </a:p>
        </p:txBody>
      </p:sp>
      <p:sp>
        <p:nvSpPr>
          <p:cNvPr id="17" name="Textfeld 16"/>
          <p:cNvSpPr txBox="1"/>
          <p:nvPr/>
        </p:nvSpPr>
        <p:spPr>
          <a:xfrm>
            <a:off x="2006723" y="6223590"/>
            <a:ext cx="1458156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sz="1200" dirty="0"/>
              <a:t>Leistungsnachweise </a:t>
            </a:r>
          </a:p>
        </p:txBody>
      </p:sp>
      <p:sp>
        <p:nvSpPr>
          <p:cNvPr id="18" name="Ellipse 17"/>
          <p:cNvSpPr/>
          <p:nvPr/>
        </p:nvSpPr>
        <p:spPr>
          <a:xfrm>
            <a:off x="5050904" y="3323828"/>
            <a:ext cx="914400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Essay</a:t>
            </a:r>
            <a:endParaRPr lang="de-DE" sz="1000" dirty="0">
              <a:solidFill>
                <a:schemeClr val="tx1"/>
              </a:solidFill>
            </a:endParaRPr>
          </a:p>
        </p:txBody>
      </p:sp>
      <p:cxnSp>
        <p:nvCxnSpPr>
          <p:cNvPr id="20" name="Gerade Verbindung mit Pfeil 19"/>
          <p:cNvCxnSpPr>
            <a:stCxn id="7" idx="4"/>
            <a:endCxn id="18" idx="0"/>
          </p:cNvCxnSpPr>
          <p:nvPr/>
        </p:nvCxnSpPr>
        <p:spPr>
          <a:xfrm>
            <a:off x="5508104" y="3092227"/>
            <a:ext cx="0" cy="2316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7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 smtClean="0"/>
              <a:t>Vorlesung (Hybrid)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-6610" y="4097977"/>
            <a:ext cx="1092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Semesteranfang</a:t>
            </a:r>
            <a:endParaRPr lang="de-DE" sz="1000"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539552" y="4005064"/>
            <a:ext cx="80648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8081292" y="4062446"/>
            <a:ext cx="9396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Semesterende</a:t>
            </a:r>
            <a:endParaRPr lang="de-DE" sz="1000" dirty="0"/>
          </a:p>
        </p:txBody>
      </p:sp>
      <p:sp>
        <p:nvSpPr>
          <p:cNvPr id="17" name="Ellipse 16"/>
          <p:cNvSpPr/>
          <p:nvPr/>
        </p:nvSpPr>
        <p:spPr>
          <a:xfrm>
            <a:off x="8021810" y="4287846"/>
            <a:ext cx="9144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Klausur (z.B. auf</a:t>
            </a:r>
            <a:r>
              <a:rPr lang="de-DE" sz="1000" b="1" dirty="0" smtClean="0">
                <a:solidFill>
                  <a:schemeClr val="tx1"/>
                </a:solidFill>
              </a:rPr>
              <a:t> </a:t>
            </a:r>
            <a:r>
              <a:rPr lang="de-DE" sz="1000" dirty="0" smtClean="0">
                <a:solidFill>
                  <a:schemeClr val="tx1"/>
                </a:solidFill>
              </a:rPr>
              <a:t>Ilias)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1865" y="2132856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Gruppe B</a:t>
            </a:r>
            <a:endParaRPr lang="de-DE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0" y="3222848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Gruppe A</a:t>
            </a:r>
            <a:endParaRPr lang="de-DE" sz="1400" dirty="0"/>
          </a:p>
        </p:txBody>
      </p:sp>
      <p:sp>
        <p:nvSpPr>
          <p:cNvPr id="20" name="Ellipse 19"/>
          <p:cNvSpPr/>
          <p:nvPr/>
        </p:nvSpPr>
        <p:spPr>
          <a:xfrm>
            <a:off x="1547664" y="1829544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Hörsaal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547664" y="2919537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Online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590378" y="4083008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Woche 1</a:t>
            </a:r>
            <a:endParaRPr lang="de-DE" sz="1000" dirty="0"/>
          </a:p>
        </p:txBody>
      </p:sp>
      <p:sp>
        <p:nvSpPr>
          <p:cNvPr id="23" name="Textfeld 22"/>
          <p:cNvSpPr txBox="1"/>
          <p:nvPr/>
        </p:nvSpPr>
        <p:spPr>
          <a:xfrm>
            <a:off x="2987824" y="4074995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Woche 2</a:t>
            </a:r>
            <a:endParaRPr lang="de-DE" sz="1000" dirty="0"/>
          </a:p>
        </p:txBody>
      </p:sp>
      <p:sp>
        <p:nvSpPr>
          <p:cNvPr id="24" name="Ellipse 23"/>
          <p:cNvSpPr/>
          <p:nvPr/>
        </p:nvSpPr>
        <p:spPr>
          <a:xfrm>
            <a:off x="2236709" y="44371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Selbst-studium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2872194" y="1829544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Online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3799145" y="44371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Selbst-studium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427984" y="4089799"/>
            <a:ext cx="6367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Woche x</a:t>
            </a:r>
            <a:endParaRPr lang="de-DE" sz="1000" dirty="0"/>
          </a:p>
        </p:txBody>
      </p:sp>
      <p:sp>
        <p:nvSpPr>
          <p:cNvPr id="28" name="Ellipse 27"/>
          <p:cNvSpPr/>
          <p:nvPr/>
        </p:nvSpPr>
        <p:spPr>
          <a:xfrm>
            <a:off x="4426654" y="1829544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Hörsaal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4427984" y="2919536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Online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5940152" y="44371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Selbst-studium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51520" y="5949280"/>
            <a:ext cx="75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Legende:</a:t>
            </a:r>
            <a:endParaRPr lang="de-DE" sz="1200" dirty="0"/>
          </a:p>
        </p:txBody>
      </p:sp>
      <p:sp>
        <p:nvSpPr>
          <p:cNvPr id="1024" name="Textfeld 1023"/>
          <p:cNvSpPr txBox="1"/>
          <p:nvPr/>
        </p:nvSpPr>
        <p:spPr>
          <a:xfrm>
            <a:off x="1895266" y="6195986"/>
            <a:ext cx="5126403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/>
              <a:t>asynchrone (= zeitversetzte</a:t>
            </a:r>
            <a:r>
              <a:rPr lang="de-DE" sz="1200" dirty="0"/>
              <a:t>) Arbeitsphasen </a:t>
            </a:r>
            <a:r>
              <a:rPr lang="de-DE" sz="1200" dirty="0" smtClean="0"/>
              <a:t>(z.B</a:t>
            </a:r>
            <a:r>
              <a:rPr lang="de-DE" sz="1200" dirty="0"/>
              <a:t>. Selbststudium, </a:t>
            </a:r>
            <a:r>
              <a:rPr lang="de-DE" sz="1200" dirty="0" smtClean="0"/>
              <a:t>Gruppenarbeit)</a:t>
            </a:r>
            <a:endParaRPr lang="de-DE" sz="1200" dirty="0"/>
          </a:p>
        </p:txBody>
      </p:sp>
      <p:sp>
        <p:nvSpPr>
          <p:cNvPr id="1025" name="Textfeld 1024"/>
          <p:cNvSpPr txBox="1"/>
          <p:nvPr/>
        </p:nvSpPr>
        <p:spPr>
          <a:xfrm>
            <a:off x="1895266" y="5918988"/>
            <a:ext cx="4131708" cy="276999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/>
              <a:t>synchrone (= gleichzeitige) Arbeitsphasen (z.B. Videokonferenz)</a:t>
            </a:r>
            <a:endParaRPr lang="de-DE" sz="1200" dirty="0"/>
          </a:p>
        </p:txBody>
      </p:sp>
      <p:sp>
        <p:nvSpPr>
          <p:cNvPr id="1033" name="Textfeld 1032"/>
          <p:cNvSpPr txBox="1"/>
          <p:nvPr/>
        </p:nvSpPr>
        <p:spPr>
          <a:xfrm>
            <a:off x="1895266" y="6472986"/>
            <a:ext cx="1422890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/>
              <a:t>Leistungsnachweise</a:t>
            </a:r>
            <a:endParaRPr lang="de-DE" sz="1200" dirty="0"/>
          </a:p>
        </p:txBody>
      </p:sp>
      <p:sp>
        <p:nvSpPr>
          <p:cNvPr id="32" name="Ellipse 31"/>
          <p:cNvSpPr/>
          <p:nvPr/>
        </p:nvSpPr>
        <p:spPr>
          <a:xfrm>
            <a:off x="6854552" y="2943350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Online</a:t>
            </a:r>
            <a:endParaRPr lang="de-DE" sz="1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94" y="2907629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645" y="180573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75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45" y="5358985"/>
            <a:ext cx="592052" cy="78940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638" y="5354239"/>
            <a:ext cx="599171" cy="79889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33172" y="5015021"/>
            <a:ext cx="4534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orbel" panose="020B0503020204020204" pitchFamily="34" charset="0"/>
              </a:rPr>
              <a:t>Creative </a:t>
            </a:r>
            <a:r>
              <a:rPr lang="de-DE" dirty="0" err="1" smtClean="0">
                <a:latin typeface="Corbel" panose="020B0503020204020204" pitchFamily="34" charset="0"/>
              </a:rPr>
              <a:t>Commons</a:t>
            </a:r>
            <a:r>
              <a:rPr lang="de-DE" dirty="0" smtClean="0">
                <a:latin typeface="Corbel" panose="020B0503020204020204" pitchFamily="34" charset="0"/>
              </a:rPr>
              <a:t> Lizenz BY CC 4.0 </a:t>
            </a:r>
          </a:p>
          <a:p>
            <a:r>
              <a:rPr lang="de-DE" dirty="0" smtClean="0">
                <a:latin typeface="Corbel" panose="020B0503020204020204" pitchFamily="34" charset="0"/>
              </a:rPr>
              <a:t>Namensnennung 4.0 International</a:t>
            </a:r>
          </a:p>
          <a:p>
            <a:r>
              <a:rPr lang="de-DE" dirty="0" smtClean="0">
                <a:hlinkClick r:id="rId4"/>
              </a:rPr>
              <a:t>https://creativecommons.org/licenses/by/4.0/legalcode.de</a:t>
            </a:r>
            <a:endParaRPr lang="de-DE" dirty="0" smtClean="0">
              <a:latin typeface="Corbel" panose="020B0503020204020204" pitchFamily="34" charset="0"/>
            </a:endParaRPr>
          </a:p>
          <a:p>
            <a:r>
              <a:rPr lang="de-DE" dirty="0" smtClean="0">
                <a:latin typeface="Corbel" panose="020B0503020204020204" pitchFamily="34" charset="0"/>
              </a:rPr>
              <a:t>ASD</a:t>
            </a:r>
            <a:br>
              <a:rPr lang="de-DE" dirty="0" smtClean="0">
                <a:latin typeface="Corbel" panose="020B0503020204020204" pitchFamily="34" charset="0"/>
              </a:rPr>
            </a:br>
            <a:r>
              <a:rPr lang="de-DE" dirty="0" smtClean="0">
                <a:latin typeface="Corbel" panose="020B0503020204020204" pitchFamily="34" charset="0"/>
              </a:rPr>
              <a:t>Universität Konstanz</a:t>
            </a:r>
          </a:p>
        </p:txBody>
      </p:sp>
    </p:spTree>
    <p:extLst>
      <p:ext uri="{BB962C8B-B14F-4D97-AF65-F5344CB8AC3E}">
        <p14:creationId xmlns:p14="http://schemas.microsoft.com/office/powerpoint/2010/main" val="359381008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Bildschirmpräsentation (4:3)</PresentationFormat>
  <Paragraphs>61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Corbel</vt:lpstr>
      <vt:lpstr>Larissa</vt:lpstr>
      <vt:lpstr>Lehrplanung mit Timeline </vt:lpstr>
      <vt:lpstr>Seminar (Online)</vt:lpstr>
      <vt:lpstr>Seminar (Präsenz)</vt:lpstr>
      <vt:lpstr>Vorlesung (Hybrid)</vt:lpstr>
      <vt:lpstr>PowerPoint-Präsentation</vt:lpstr>
    </vt:vector>
  </TitlesOfParts>
  <Company>Universitaet Konstanz - Zentrale 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LV Szenarien</dc:title>
  <dc:creator>ASD</dc:creator>
  <cp:lastModifiedBy>Susanne.Brueggen</cp:lastModifiedBy>
  <cp:revision>25</cp:revision>
  <dcterms:created xsi:type="dcterms:W3CDTF">2020-10-05T06:48:40Z</dcterms:created>
  <dcterms:modified xsi:type="dcterms:W3CDTF">2021-08-30T06:56:36Z</dcterms:modified>
</cp:coreProperties>
</file>