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notesMasterIdLst>
    <p:notesMasterId r:id="rId3"/>
  </p:notesMasterIdLst>
  <p:sldIdLst>
    <p:sldId id="372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 dirty="0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2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 dirty="0">
                <a:latin typeface="Times New Roman"/>
              </a:rPr>
              <a:t>&lt;Kopfzeile&gt;</a:t>
            </a:r>
          </a:p>
        </p:txBody>
      </p:sp>
      <p:sp>
        <p:nvSpPr>
          <p:cNvPr id="2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 dirty="0">
                <a:latin typeface="Times New Roman"/>
              </a:rPr>
              <a:t>&lt;Datum/Uhrzeit&gt;</a:t>
            </a:r>
          </a:p>
        </p:txBody>
      </p:sp>
      <p:sp>
        <p:nvSpPr>
          <p:cNvPr id="2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 dirty="0">
                <a:latin typeface="Times New Roman"/>
              </a:rPr>
              <a:t>&lt;Fußzeile&gt;</a:t>
            </a:r>
          </a:p>
        </p:txBody>
      </p:sp>
      <p:sp>
        <p:nvSpPr>
          <p:cNvPr id="2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84CB72B-BAFE-4514-BA84-FD35362EBD12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944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633528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4000" y="4132800"/>
            <a:ext cx="633528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32400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357012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2466000" y="19890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08360" y="19890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324000" y="41328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body"/>
          </p:nvPr>
        </p:nvSpPr>
        <p:spPr>
          <a:xfrm>
            <a:off x="2466000" y="41328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 type="body"/>
          </p:nvPr>
        </p:nvSpPr>
        <p:spPr>
          <a:xfrm>
            <a:off x="4608360" y="4132800"/>
            <a:ext cx="203976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324000" y="1989000"/>
            <a:ext cx="6335280" cy="4103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633528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324000" y="404640"/>
            <a:ext cx="6335280" cy="3670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32400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3570120" y="41328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32400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3570120" y="1989000"/>
            <a:ext cx="309132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324000" y="4132800"/>
            <a:ext cx="6335280" cy="1957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1" strike="noStrike" spc="-1">
              <a:solidFill>
                <a:srgbClr val="009AD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 1"/>
          <p:cNvSpPr/>
          <p:nvPr/>
        </p:nvSpPr>
        <p:spPr>
          <a:xfrm>
            <a:off x="323640" y="6408360"/>
            <a:ext cx="8496720" cy="0"/>
          </a:xfrm>
          <a:prstGeom prst="line">
            <a:avLst/>
          </a:prstGeom>
          <a:ln w="12600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2"/>
          <p:cNvSpPr/>
          <p:nvPr/>
        </p:nvSpPr>
        <p:spPr>
          <a:xfrm>
            <a:off x="5724360" y="6453360"/>
            <a:ext cx="3095640" cy="21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700" b="1" strike="noStrike" spc="-1" dirty="0">
                <a:solidFill>
                  <a:srgbClr val="000000"/>
                </a:solidFill>
                <a:latin typeface="Arial"/>
              </a:rPr>
              <a:t>Universität Konstanz</a:t>
            </a:r>
            <a:endParaRPr lang="de-DE" sz="700" b="0" strike="noStrike" spc="-1" dirty="0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324000" y="404640"/>
            <a:ext cx="6335280" cy="791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0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Titelmasterformat durch Klicken bearbeiten</a:t>
            </a:r>
            <a:endParaRPr lang="de-DE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324000" y="1989000"/>
            <a:ext cx="4176360" cy="4103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600" b="1" strike="noStrike" spc="-1">
                <a:solidFill>
                  <a:srgbClr val="009AD1"/>
                </a:solidFill>
                <a:latin typeface="Arial"/>
              </a:rPr>
              <a:t>Textmasterformate durch Klicken bearbeiten</a:t>
            </a:r>
          </a:p>
          <a:p>
            <a:pPr>
              <a:lnSpc>
                <a:spcPct val="11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Zweite Ebene</a:t>
            </a:r>
            <a:endParaRPr lang="de-DE" sz="1600" b="1" strike="noStrike" spc="-1">
              <a:solidFill>
                <a:srgbClr val="009AD1"/>
              </a:solidFill>
              <a:latin typeface="Arial"/>
            </a:endParaRPr>
          </a:p>
          <a:p>
            <a:pPr marL="324000" lvl="2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Dritte Ebene</a:t>
            </a:r>
          </a:p>
          <a:p>
            <a:pPr marL="774000" lvl="3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Vierte Ebene</a:t>
            </a:r>
          </a:p>
          <a:p>
            <a:pPr marL="774000" lvl="4" indent="-323640">
              <a:lnSpc>
                <a:spcPct val="11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Fünfte Ebene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643280" y="1989000"/>
            <a:ext cx="4176360" cy="4103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sz="1600" b="1" strike="noStrike" spc="-1">
                <a:solidFill>
                  <a:srgbClr val="009AD1"/>
                </a:solidFill>
                <a:latin typeface="Arial"/>
              </a:rPr>
              <a:t>Textmasterformate durch Klicken bearbeiten</a:t>
            </a:r>
          </a:p>
          <a:p>
            <a:pPr>
              <a:lnSpc>
                <a:spcPct val="110000"/>
              </a:lnSpc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Zweite Ebene</a:t>
            </a:r>
            <a:endParaRPr lang="de-DE" sz="1600" b="1" strike="noStrike" spc="-1">
              <a:solidFill>
                <a:srgbClr val="009AD1"/>
              </a:solidFill>
              <a:latin typeface="Arial"/>
            </a:endParaRPr>
          </a:p>
          <a:p>
            <a:pPr marL="324000" lvl="2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Dritte Ebene</a:t>
            </a:r>
          </a:p>
          <a:p>
            <a:pPr marL="774000" lvl="3" indent="-323640">
              <a:lnSpc>
                <a:spcPct val="110000"/>
              </a:lnSpc>
              <a:buClr>
                <a:srgbClr val="009AD1"/>
              </a:buClr>
              <a:buFont typeface="Arial"/>
              <a:buChar char="−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Vierte Ebene</a:t>
            </a:r>
          </a:p>
          <a:p>
            <a:pPr marL="774000" lvl="4" indent="-323640">
              <a:lnSpc>
                <a:spcPct val="11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Fünfte Ebene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ftr"/>
          </p:nvPr>
        </p:nvSpPr>
        <p:spPr>
          <a:xfrm>
            <a:off x="2484360" y="6453360"/>
            <a:ext cx="3095280" cy="215640"/>
          </a:xfrm>
          <a:prstGeom prst="rect">
            <a:avLst/>
          </a:prstGeom>
        </p:spPr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endParaRPr lang="de-DE" sz="700" b="0" strike="noStrike" spc="-1" dirty="0">
              <a:latin typeface="Times New Roman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sldNum"/>
          </p:nvPr>
        </p:nvSpPr>
        <p:spPr>
          <a:xfrm>
            <a:off x="324000" y="6453360"/>
            <a:ext cx="934560" cy="215640"/>
          </a:xfrm>
          <a:prstGeom prst="rect">
            <a:avLst/>
          </a:prstGeom>
        </p:spPr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fld id="{4AA513DB-66A1-4A82-8E3B-402B7C161CE8}" type="slidenum">
              <a:rPr lang="de-DE" sz="700" b="1" strike="noStrike" spc="-1">
                <a:solidFill>
                  <a:srgbClr val="000000"/>
                </a:solidFill>
                <a:latin typeface="Arial"/>
              </a:rPr>
              <a:t>‹Nr.›</a:t>
            </a:fld>
            <a:endParaRPr lang="de-DE" sz="700" b="0" strike="noStrike" spc="-1" dirty="0">
              <a:latin typeface="Times New Roman"/>
            </a:endParaRPr>
          </a:p>
        </p:txBody>
      </p:sp>
      <p:sp>
        <p:nvSpPr>
          <p:cNvPr id="135" name="PlaceHolder 8"/>
          <p:cNvSpPr>
            <a:spLocks noGrp="1"/>
          </p:cNvSpPr>
          <p:nvPr>
            <p:ph type="dt"/>
          </p:nvPr>
        </p:nvSpPr>
        <p:spPr>
          <a:xfrm>
            <a:off x="1403280" y="6453360"/>
            <a:ext cx="936360" cy="215640"/>
          </a:xfrm>
          <a:prstGeom prst="rect">
            <a:avLst/>
          </a:prstGeom>
        </p:spPr>
        <p:txBody>
          <a:bodyPr lIns="0" tIns="0" rIns="0" bIns="54000" anchor="b">
            <a:noAutofit/>
          </a:bodyPr>
          <a:lstStyle/>
          <a:p>
            <a:pPr>
              <a:lnSpc>
                <a:spcPct val="100000"/>
              </a:lnSpc>
            </a:pPr>
            <a:endParaRPr lang="de-DE" sz="7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4"/>
          <p:cNvSpPr/>
          <p:nvPr/>
        </p:nvSpPr>
        <p:spPr>
          <a:xfrm>
            <a:off x="559609" y="1196887"/>
            <a:ext cx="4248000" cy="17192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b="1" strike="noStrike" spc="-1" dirty="0" smtClean="0">
                <a:solidFill>
                  <a:srgbClr val="000000"/>
                </a:solidFill>
                <a:latin typeface="Arial"/>
              </a:rPr>
              <a:t>Beratung und Unterstützung bei</a:t>
            </a:r>
            <a:endParaRPr lang="de-DE" sz="1600" spc="-1" dirty="0" smtClean="0">
              <a:solidFill>
                <a:srgbClr val="000000"/>
              </a:solidFill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Berufsorientierung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Praktikum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Berufseinstieg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Bewerbung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36840" y="5753303"/>
            <a:ext cx="4493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→ alle Infos unter </a:t>
            </a:r>
            <a:r>
              <a:rPr lang="de-DE" b="1" i="1" dirty="0" smtClean="0">
                <a:solidFill>
                  <a:schemeClr val="accent1"/>
                </a:solidFill>
              </a:rPr>
              <a:t>uni.kn/</a:t>
            </a:r>
            <a:r>
              <a:rPr lang="de-DE" b="1" i="1" dirty="0" err="1" smtClean="0">
                <a:solidFill>
                  <a:schemeClr val="accent1"/>
                </a:solidFill>
              </a:rPr>
              <a:t>career</a:t>
            </a:r>
            <a:r>
              <a:rPr lang="de-DE" b="1" i="1" dirty="0" smtClean="0">
                <a:solidFill>
                  <a:schemeClr val="accent1"/>
                </a:solidFill>
              </a:rPr>
              <a:t>-service</a:t>
            </a:r>
            <a:endParaRPr lang="de-DE" b="1" i="1" dirty="0">
              <a:solidFill>
                <a:schemeClr val="accent1"/>
              </a:solidFill>
            </a:endParaRPr>
          </a:p>
        </p:txBody>
      </p:sp>
      <p:sp>
        <p:nvSpPr>
          <p:cNvPr id="14" name="TextShape 1"/>
          <p:cNvSpPr txBox="1"/>
          <p:nvPr/>
        </p:nvSpPr>
        <p:spPr>
          <a:xfrm>
            <a:off x="324000" y="404640"/>
            <a:ext cx="2592936" cy="791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2800" b="1" u="sng" strike="noStrike" spc="-1" dirty="0" smtClean="0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</a:rPr>
              <a:t>Career Service</a:t>
            </a:r>
            <a:endParaRPr lang="de-DE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9" t="10133" r="18843" b="13867"/>
          <a:stretch/>
        </p:blipFill>
        <p:spPr>
          <a:xfrm>
            <a:off x="5165987" y="557784"/>
            <a:ext cx="3579086" cy="5454756"/>
          </a:xfrm>
          <a:prstGeom prst="rect">
            <a:avLst/>
          </a:prstGeom>
        </p:spPr>
      </p:pic>
      <p:sp>
        <p:nvSpPr>
          <p:cNvPr id="21" name="CustomShape 4"/>
          <p:cNvSpPr/>
          <p:nvPr/>
        </p:nvSpPr>
        <p:spPr>
          <a:xfrm>
            <a:off x="564906" y="2916180"/>
            <a:ext cx="4248000" cy="2539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endParaRPr lang="de-DE" sz="1600" b="0" strike="noStrike" spc="-1" dirty="0"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de-DE" b="1" spc="-1" dirty="0" smtClean="0">
                <a:solidFill>
                  <a:srgbClr val="000000"/>
                </a:solidFill>
                <a:latin typeface="Arial"/>
              </a:rPr>
              <a:t>z.B.</a:t>
            </a:r>
            <a:endParaRPr lang="de-DE" b="1" spc="-1" dirty="0"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>
                <a:solidFill>
                  <a:srgbClr val="000000"/>
                </a:solidFill>
              </a:rPr>
              <a:t>Individuelle Beratung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Vorträge</a:t>
            </a:r>
            <a:r>
              <a:rPr lang="de-DE" sz="1600" spc="-1" dirty="0">
                <a:solidFill>
                  <a:srgbClr val="000000"/>
                </a:solidFill>
                <a:latin typeface="Arial"/>
              </a:rPr>
              <a:t>, Workshops, Bewerbungstraining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Praktikums- </a:t>
            </a:r>
            <a:r>
              <a:rPr lang="de-DE" sz="1600" spc="-1" dirty="0">
                <a:solidFill>
                  <a:srgbClr val="000000"/>
                </a:solidFill>
                <a:latin typeface="Arial"/>
              </a:rPr>
              <a:t>und </a:t>
            </a: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Stellenportal in </a:t>
            </a:r>
            <a:r>
              <a:rPr lang="de-DE" sz="1600" spc="-1" dirty="0" err="1" smtClean="0">
                <a:solidFill>
                  <a:srgbClr val="000000"/>
                </a:solidFill>
                <a:latin typeface="Arial"/>
              </a:rPr>
              <a:t>ZEuS</a:t>
            </a:r>
            <a:endParaRPr lang="de-DE" sz="1600" spc="-1" dirty="0">
              <a:solidFill>
                <a:srgbClr val="000000"/>
              </a:solidFill>
              <a:latin typeface="Arial"/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Bewerbungsunterlagen-Check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</a:rPr>
              <a:t>LinkedIn-Profil-Check</a:t>
            </a:r>
            <a:endParaRPr lang="de-DE" sz="1600" spc="-1" dirty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 smtClean="0">
                <a:solidFill>
                  <a:srgbClr val="000000"/>
                </a:solidFill>
                <a:latin typeface="Arial"/>
              </a:rPr>
              <a:t>eLearning-Tool </a:t>
            </a:r>
            <a:r>
              <a:rPr lang="de-DE" sz="1600" spc="-1" dirty="0">
                <a:solidFill>
                  <a:srgbClr val="000000"/>
                </a:solidFill>
                <a:latin typeface="Arial"/>
              </a:rPr>
              <a:t>Praktikum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>
                <a:solidFill>
                  <a:srgbClr val="000000"/>
                </a:solidFill>
                <a:latin typeface="Arial"/>
              </a:rPr>
              <a:t>Karrieretag kontaktpunkt</a:t>
            </a: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de-DE" sz="1600" spc="-1" dirty="0">
                <a:solidFill>
                  <a:srgbClr val="000000"/>
                </a:solidFill>
                <a:latin typeface="Arial"/>
              </a:rPr>
              <a:t>und </a:t>
            </a:r>
            <a:r>
              <a:rPr lang="de-DE" sz="1600" spc="-1" dirty="0" smtClean="0">
                <a:latin typeface="Arial"/>
              </a:rPr>
              <a:t>vieles mehr …</a:t>
            </a:r>
          </a:p>
          <a:p>
            <a:pPr marL="285750" indent="-28575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sz="1600" b="1" spc="-1" dirty="0" smtClean="0">
              <a:solidFill>
                <a:schemeClr val="accent1"/>
              </a:solidFill>
              <a:latin typeface="Arial"/>
            </a:endParaRPr>
          </a:p>
          <a:p>
            <a:pPr>
              <a:lnSpc>
                <a:spcPct val="110000"/>
              </a:lnSpc>
            </a:pPr>
            <a:endParaRPr lang="de-DE" sz="1600" spc="-1" dirty="0">
              <a:solidFill>
                <a:schemeClr val="accent1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endParaRPr lang="de-DE" sz="1600" spc="-1" dirty="0">
              <a:solidFill>
                <a:srgbClr val="000000"/>
              </a:solidFill>
            </a:endParaRPr>
          </a:p>
          <a:p>
            <a:pPr marL="286110" indent="-285750">
              <a:lnSpc>
                <a:spcPct val="110000"/>
              </a:lnSpc>
              <a:buClr>
                <a:schemeClr val="accent1"/>
              </a:buClr>
              <a:buFont typeface="Symbol" panose="05050102010706020507" pitchFamily="18" charset="2"/>
              <a:buChar char="-"/>
            </a:pPr>
            <a:endParaRPr lang="de-DE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33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PPT_UniKN</Template>
  <TotalTime>0</TotalTime>
  <Words>39</Words>
  <Application>Microsoft Office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DejaVu Sans</vt:lpstr>
      <vt:lpstr>Symbol</vt:lpstr>
      <vt:lpstr>Times New Roman</vt:lpstr>
      <vt:lpstr>Office Theme</vt:lpstr>
      <vt:lpstr>PowerPoint-Präsentation</vt:lpstr>
    </vt:vector>
  </TitlesOfParts>
  <Company>Universitaet Konstanz - Zentrale 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Willard Sinkoves</dc:creator>
  <dc:description>Vorlage Praesentation – Office 2010;_x005f_x000d_
Version 003;_x005f_x000d_
2014-10-16;</dc:description>
  <cp:lastModifiedBy>Mateja.Borchert</cp:lastModifiedBy>
  <cp:revision>179</cp:revision>
  <cp:lastPrinted>2015-09-24T15:02:27Z</cp:lastPrinted>
  <dcterms:created xsi:type="dcterms:W3CDTF">2014-10-21T14:14:57Z</dcterms:created>
  <dcterms:modified xsi:type="dcterms:W3CDTF">2023-11-21T08:55:29Z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Bearbeiter">
    <vt:lpwstr>gadamovich | office implementation</vt:lpwstr>
  </property>
  <property fmtid="{D5CDD505-2E9C-101B-9397-08002B2CF9AE}" pid="4" name="Company">
    <vt:lpwstr>Universitaet Konstanz - Zentrale Verwaltung</vt:lpwstr>
  </property>
  <property fmtid="{D5CDD505-2E9C-101B-9397-08002B2CF9AE}" pid="5" name="Erstellt am">
    <vt:lpwstr>10.10.2014</vt:lpwstr>
  </property>
  <property fmtid="{D5CDD505-2E9C-101B-9397-08002B2CF9AE}" pid="6" name="Erstellt von">
    <vt:lpwstr>STRICHPUNKT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1</vt:i4>
  </property>
  <property fmtid="{D5CDD505-2E9C-101B-9397-08002B2CF9AE}" pid="12" name="PresentationFormat">
    <vt:lpwstr>Bildschirmpräsentation (4:3)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32</vt:i4>
  </property>
  <property fmtid="{D5CDD505-2E9C-101B-9397-08002B2CF9AE}" pid="16" name="Version">
    <vt:lpwstr>003</vt:lpwstr>
  </property>
  <property fmtid="{D5CDD505-2E9C-101B-9397-08002B2CF9AE}" pid="17" name="Version vom">
    <vt:lpwstr>16.10.2014</vt:lpwstr>
  </property>
</Properties>
</file>