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41" y="-3"/>
      </p:cViewPr>
      <p:guideLst>
        <p:guide orient="horz" pos="28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5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5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8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27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14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13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1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83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7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2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914E-2353-4D95-9DD3-B4047DA9B4B6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0E6D-A691-4E99-97E7-08A680334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legalcode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Lehrplanung mit Timeline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28"/>
            <a:ext cx="3203848" cy="2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Seminar (Online)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3260120"/>
            <a:ext cx="1092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Semesteranfang</a:t>
            </a:r>
            <a:endParaRPr lang="de-DE" sz="10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11560" y="3212976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316416" y="3321833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Semesterende</a:t>
            </a:r>
            <a:endParaRPr lang="de-DE" sz="1000" dirty="0"/>
          </a:p>
        </p:txBody>
      </p:sp>
      <p:sp>
        <p:nvSpPr>
          <p:cNvPr id="3" name="Ellipse 2"/>
          <p:cNvSpPr/>
          <p:nvPr/>
        </p:nvSpPr>
        <p:spPr>
          <a:xfrm>
            <a:off x="2006723" y="1795711"/>
            <a:ext cx="1654326" cy="132129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Konstituierende Sitzung: Arbeitsaufträge &amp; Gruppeneinteilung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(</a:t>
            </a:r>
            <a:r>
              <a:rPr lang="de-DE" sz="1000" dirty="0" err="1" smtClean="0">
                <a:solidFill>
                  <a:schemeClr val="tx1"/>
                </a:solidFill>
              </a:rPr>
              <a:t>Webinar</a:t>
            </a:r>
            <a:r>
              <a:rPr lang="de-DE" sz="1000" dirty="0" smtClean="0">
                <a:solidFill>
                  <a:schemeClr val="tx1"/>
                </a:solidFill>
              </a:rPr>
              <a:t>) 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860032" y="1772816"/>
            <a:ext cx="1296144" cy="13194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Marktstand: Theorien-vergleich &amp; Diskussion (</a:t>
            </a:r>
            <a:r>
              <a:rPr lang="de-DE" sz="1000" dirty="0" err="1" smtClean="0">
                <a:solidFill>
                  <a:schemeClr val="tx1"/>
                </a:solidFill>
              </a:rPr>
              <a:t>Webinar</a:t>
            </a:r>
            <a:r>
              <a:rPr lang="de-DE" sz="1000" dirty="0" smtClean="0">
                <a:solidFill>
                  <a:schemeClr val="tx1"/>
                </a:solidFill>
              </a:rPr>
              <a:t>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77923" y="364502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Selbst-studium: Lektüre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331640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Quiz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75856" y="3645024"/>
            <a:ext cx="144016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Selbststudium &amp; Gruppenarbeit: Theorie-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vergleich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526188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Take-</a:t>
            </a:r>
            <a:r>
              <a:rPr lang="de-DE" sz="1000" dirty="0" err="1" smtClean="0">
                <a:solidFill>
                  <a:schemeClr val="tx1"/>
                </a:solidFill>
              </a:rPr>
              <a:t>home</a:t>
            </a:r>
            <a:r>
              <a:rPr lang="de-DE" sz="1000" dirty="0" smtClean="0">
                <a:solidFill>
                  <a:schemeClr val="tx1"/>
                </a:solidFill>
              </a:rPr>
              <a:t>-Klausur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300192" y="3667125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" y="5734019"/>
            <a:ext cx="75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Legende: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006723" y="5669592"/>
            <a:ext cx="4202241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synchrone (= gleichzeitige ) Arbeitsphasen (z.B. Videokonferenz) 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06723" y="5946591"/>
            <a:ext cx="512640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asynchrone (= zeitversetzte) Arbeitsphasen (z.B. Selbststudium, Gruppenarbeit)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006723" y="6223590"/>
            <a:ext cx="1458156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Leistungsnachweise </a:t>
            </a:r>
          </a:p>
        </p:txBody>
      </p:sp>
      <p:sp>
        <p:nvSpPr>
          <p:cNvPr id="18" name="Ellipse 17"/>
          <p:cNvSpPr/>
          <p:nvPr/>
        </p:nvSpPr>
        <p:spPr>
          <a:xfrm>
            <a:off x="5050904" y="3323828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Essay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7" idx="4"/>
            <a:endCxn id="18" idx="0"/>
          </p:cNvCxnSpPr>
          <p:nvPr/>
        </p:nvCxnSpPr>
        <p:spPr>
          <a:xfrm>
            <a:off x="5508104" y="3092227"/>
            <a:ext cx="0" cy="2316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Vorlesung (Hybrid)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-6610" y="4097977"/>
            <a:ext cx="1092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Semesteranfang</a:t>
            </a:r>
            <a:endParaRPr lang="de-DE" sz="10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39552" y="4005064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081292" y="4062446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Semesterende</a:t>
            </a:r>
            <a:endParaRPr lang="de-DE" sz="1000" dirty="0"/>
          </a:p>
        </p:txBody>
      </p:sp>
      <p:sp>
        <p:nvSpPr>
          <p:cNvPr id="17" name="Ellipse 16"/>
          <p:cNvSpPr/>
          <p:nvPr/>
        </p:nvSpPr>
        <p:spPr>
          <a:xfrm>
            <a:off x="8021810" y="4287846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Klausur (z.B. auf</a:t>
            </a:r>
            <a:r>
              <a:rPr lang="de-DE" sz="1000" b="1" dirty="0" smtClean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Ilias)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865" y="2132856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Gruppe B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0" y="322284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Gruppe A</a:t>
            </a:r>
            <a:endParaRPr lang="de-DE" sz="1400" dirty="0"/>
          </a:p>
        </p:txBody>
      </p:sp>
      <p:sp>
        <p:nvSpPr>
          <p:cNvPr id="20" name="Ellipse 19"/>
          <p:cNvSpPr/>
          <p:nvPr/>
        </p:nvSpPr>
        <p:spPr>
          <a:xfrm>
            <a:off x="1547664" y="182954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Hörsaal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547664" y="2919537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90378" y="4083008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Woche 1</a:t>
            </a:r>
            <a:endParaRPr lang="de-DE" sz="1000" dirty="0"/>
          </a:p>
        </p:txBody>
      </p:sp>
      <p:sp>
        <p:nvSpPr>
          <p:cNvPr id="23" name="Textfeld 22"/>
          <p:cNvSpPr txBox="1"/>
          <p:nvPr/>
        </p:nvSpPr>
        <p:spPr>
          <a:xfrm>
            <a:off x="2987824" y="4074995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Woche 2</a:t>
            </a:r>
            <a:endParaRPr lang="de-DE" sz="1000" dirty="0"/>
          </a:p>
        </p:txBody>
      </p:sp>
      <p:sp>
        <p:nvSpPr>
          <p:cNvPr id="24" name="Ellipse 23"/>
          <p:cNvSpPr/>
          <p:nvPr/>
        </p:nvSpPr>
        <p:spPr>
          <a:xfrm>
            <a:off x="2236709" y="44371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872194" y="182954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799145" y="44371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427984" y="4089799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Woche x</a:t>
            </a:r>
            <a:endParaRPr lang="de-DE" sz="1000" dirty="0"/>
          </a:p>
        </p:txBody>
      </p:sp>
      <p:sp>
        <p:nvSpPr>
          <p:cNvPr id="28" name="Ellipse 27"/>
          <p:cNvSpPr/>
          <p:nvPr/>
        </p:nvSpPr>
        <p:spPr>
          <a:xfrm>
            <a:off x="4426654" y="182954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Hörsaal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427984" y="2919536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5940152" y="44371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Selbst-studium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51520" y="5949280"/>
            <a:ext cx="75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Legende:</a:t>
            </a:r>
            <a:endParaRPr lang="de-DE" sz="1200" dirty="0"/>
          </a:p>
        </p:txBody>
      </p:sp>
      <p:sp>
        <p:nvSpPr>
          <p:cNvPr id="1024" name="Textfeld 1023"/>
          <p:cNvSpPr txBox="1"/>
          <p:nvPr/>
        </p:nvSpPr>
        <p:spPr>
          <a:xfrm>
            <a:off x="1895266" y="6195986"/>
            <a:ext cx="512640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asynchrone (= zeitversetzte</a:t>
            </a:r>
            <a:r>
              <a:rPr lang="de-DE" sz="1200" dirty="0"/>
              <a:t>) Arbeitsphasen </a:t>
            </a:r>
            <a:r>
              <a:rPr lang="de-DE" sz="1200" dirty="0" smtClean="0"/>
              <a:t>(z.B</a:t>
            </a:r>
            <a:r>
              <a:rPr lang="de-DE" sz="1200" dirty="0"/>
              <a:t>. Selbststudium, </a:t>
            </a:r>
            <a:r>
              <a:rPr lang="de-DE" sz="1200" dirty="0" smtClean="0"/>
              <a:t>Gruppenarbeit)</a:t>
            </a:r>
            <a:endParaRPr lang="de-DE" sz="1200" dirty="0"/>
          </a:p>
        </p:txBody>
      </p:sp>
      <p:sp>
        <p:nvSpPr>
          <p:cNvPr id="1025" name="Textfeld 1024"/>
          <p:cNvSpPr txBox="1"/>
          <p:nvPr/>
        </p:nvSpPr>
        <p:spPr>
          <a:xfrm>
            <a:off x="1895266" y="5918988"/>
            <a:ext cx="4131708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synchrone (= gleichzeitige) Arbeitsphasen (z.B. Videokonferenz)</a:t>
            </a:r>
            <a:endParaRPr lang="de-DE" sz="1200" dirty="0"/>
          </a:p>
        </p:txBody>
      </p:sp>
      <p:sp>
        <p:nvSpPr>
          <p:cNvPr id="1033" name="Textfeld 1032"/>
          <p:cNvSpPr txBox="1"/>
          <p:nvPr/>
        </p:nvSpPr>
        <p:spPr>
          <a:xfrm>
            <a:off x="1895266" y="6472986"/>
            <a:ext cx="1422890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Leistungsnachweise</a:t>
            </a:r>
            <a:endParaRPr lang="de-DE" sz="1200" dirty="0"/>
          </a:p>
        </p:txBody>
      </p:sp>
      <p:sp>
        <p:nvSpPr>
          <p:cNvPr id="32" name="Ellipse 31"/>
          <p:cNvSpPr/>
          <p:nvPr/>
        </p:nvSpPr>
        <p:spPr>
          <a:xfrm>
            <a:off x="6854552" y="294335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Online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94" y="290762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45" y="18057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5" y="5517231"/>
            <a:ext cx="592052" cy="6311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38" y="5517231"/>
            <a:ext cx="599171" cy="6359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3172" y="5015021"/>
            <a:ext cx="453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rbel" panose="020B0503020204020204" pitchFamily="34" charset="0"/>
              </a:rPr>
              <a:t>Creative </a:t>
            </a:r>
            <a:r>
              <a:rPr lang="de-DE" dirty="0" err="1" smtClean="0">
                <a:latin typeface="Corbel" panose="020B0503020204020204" pitchFamily="34" charset="0"/>
              </a:rPr>
              <a:t>Commons</a:t>
            </a:r>
            <a:r>
              <a:rPr lang="de-DE" dirty="0" smtClean="0">
                <a:latin typeface="Corbel" panose="020B0503020204020204" pitchFamily="34" charset="0"/>
              </a:rPr>
              <a:t> Lizenz BY CC 4.0 </a:t>
            </a:r>
          </a:p>
          <a:p>
            <a:r>
              <a:rPr lang="de-DE" dirty="0" smtClean="0">
                <a:latin typeface="Corbel" panose="020B0503020204020204" pitchFamily="34" charset="0"/>
              </a:rPr>
              <a:t>Namensnennung 4.0 International</a:t>
            </a:r>
          </a:p>
          <a:p>
            <a:r>
              <a:rPr lang="de-DE" dirty="0" smtClean="0">
                <a:hlinkClick r:id="rId4"/>
              </a:rPr>
              <a:t>https://creativecommons.org/licenses/by/4.0/legalcode.de</a:t>
            </a:r>
            <a:endParaRPr lang="de-DE" dirty="0" smtClean="0">
              <a:latin typeface="Corbel" panose="020B0503020204020204" pitchFamily="34" charset="0"/>
            </a:endParaRPr>
          </a:p>
          <a:p>
            <a:r>
              <a:rPr lang="de-DE" dirty="0" smtClean="0">
                <a:latin typeface="Corbel" panose="020B0503020204020204" pitchFamily="34" charset="0"/>
              </a:rPr>
              <a:t>Academic </a:t>
            </a:r>
            <a:r>
              <a:rPr lang="de-DE" dirty="0" err="1" smtClean="0">
                <a:latin typeface="Corbel" panose="020B0503020204020204" pitchFamily="34" charset="0"/>
              </a:rPr>
              <a:t>Staff</a:t>
            </a:r>
            <a:r>
              <a:rPr lang="de-DE" dirty="0" smtClean="0">
                <a:latin typeface="Corbel" panose="020B0503020204020204" pitchFamily="34" charset="0"/>
              </a:rPr>
              <a:t> Development</a:t>
            </a:r>
            <a:r>
              <a:rPr lang="de-DE" dirty="0" smtClean="0">
                <a:latin typeface="Corbel" panose="020B0503020204020204" pitchFamily="34" charset="0"/>
              </a:rPr>
              <a:t/>
            </a:r>
            <a:br>
              <a:rPr lang="de-DE" dirty="0" smtClean="0">
                <a:latin typeface="Corbel" panose="020B0503020204020204" pitchFamily="34" charset="0"/>
              </a:rPr>
            </a:br>
            <a:r>
              <a:rPr lang="de-DE" dirty="0" smtClean="0">
                <a:latin typeface="Corbel" panose="020B0503020204020204" pitchFamily="34" charset="0"/>
              </a:rPr>
              <a:t>Universität Konstanz</a:t>
            </a:r>
          </a:p>
        </p:txBody>
      </p:sp>
    </p:spTree>
    <p:extLst>
      <p:ext uri="{BB962C8B-B14F-4D97-AF65-F5344CB8AC3E}">
        <p14:creationId xmlns:p14="http://schemas.microsoft.com/office/powerpoint/2010/main" val="359381008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Bildschirmpräsentation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Lehrplanung mit Timeline </vt:lpstr>
      <vt:lpstr>Seminar (Online)</vt:lpstr>
      <vt:lpstr>Vorlesung (Hybrid)</vt:lpstr>
      <vt:lpstr>PowerPoint-Präsentation</vt:lpstr>
    </vt:vector>
  </TitlesOfParts>
  <Company>Universitaet Konstanz - Zentrale 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Szenarien</dc:title>
  <dc:creator>ASD</dc:creator>
  <cp:lastModifiedBy>Anke Waldau</cp:lastModifiedBy>
  <cp:revision>25</cp:revision>
  <dcterms:created xsi:type="dcterms:W3CDTF">2020-10-05T06:48:40Z</dcterms:created>
  <dcterms:modified xsi:type="dcterms:W3CDTF">2020-10-08T14:40:49Z</dcterms:modified>
</cp:coreProperties>
</file>