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7" r:id="rId1"/>
  </p:sldMasterIdLst>
  <p:notesMasterIdLst>
    <p:notesMasterId r:id="rId3"/>
  </p:notesMasterIdLst>
  <p:sldIdLst>
    <p:sldId id="372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 dirty="0">
                <a:solidFill>
                  <a:srgbClr val="000000"/>
                </a:solidFill>
                <a:latin typeface="Arial"/>
              </a:rPr>
              <a:t>Folie mittels Klicken verschieben</a:t>
            </a: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2000" b="0" strike="noStrike" spc="-1">
                <a:latin typeface="Arial"/>
              </a:rPr>
              <a:t>Format der Notizen mittels Klicken bearbeiten</a:t>
            </a:r>
          </a:p>
        </p:txBody>
      </p:sp>
      <p:sp>
        <p:nvSpPr>
          <p:cNvPr id="21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1400" b="0" strike="noStrike" spc="-1" dirty="0">
                <a:latin typeface="Times New Roman"/>
              </a:rPr>
              <a:t>&lt;Kopfzeile&gt;</a:t>
            </a:r>
          </a:p>
        </p:txBody>
      </p:sp>
      <p:sp>
        <p:nvSpPr>
          <p:cNvPr id="21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de-DE" sz="1400" b="0" strike="noStrike" spc="-1" dirty="0">
                <a:latin typeface="Times New Roman"/>
              </a:rPr>
              <a:t>&lt;Datum/Uhrzeit&gt;</a:t>
            </a:r>
          </a:p>
        </p:txBody>
      </p:sp>
      <p:sp>
        <p:nvSpPr>
          <p:cNvPr id="21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de-DE" sz="1400" b="0" strike="noStrike" spc="-1" dirty="0">
                <a:latin typeface="Times New Roman"/>
              </a:rPr>
              <a:t>&lt;Fußzeile&gt;</a:t>
            </a:r>
          </a:p>
        </p:txBody>
      </p:sp>
      <p:sp>
        <p:nvSpPr>
          <p:cNvPr id="21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F84CB72B-BAFE-4514-BA84-FD35362EBD12}" type="slidenum">
              <a:rPr lang="de-DE" sz="1400" b="0" strike="noStrike" spc="-1">
                <a:latin typeface="Times New Roman"/>
              </a:rPr>
              <a:t>‹Nr.›</a:t>
            </a:fld>
            <a:endParaRPr lang="de-DE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9447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324000" y="404640"/>
            <a:ext cx="6335280" cy="79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324000" y="1989000"/>
            <a:ext cx="633528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324000" y="4132800"/>
            <a:ext cx="633528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324000" y="404640"/>
            <a:ext cx="6335280" cy="79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324000" y="1989000"/>
            <a:ext cx="309132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3570120" y="1989000"/>
            <a:ext cx="309132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324000" y="4132800"/>
            <a:ext cx="309132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3570120" y="4132800"/>
            <a:ext cx="309132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324000" y="404640"/>
            <a:ext cx="6335280" cy="79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324000" y="1989000"/>
            <a:ext cx="203976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2466000" y="1989000"/>
            <a:ext cx="203976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4608360" y="1989000"/>
            <a:ext cx="203976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69" name="PlaceHolder 5"/>
          <p:cNvSpPr>
            <a:spLocks noGrp="1"/>
          </p:cNvSpPr>
          <p:nvPr>
            <p:ph type="body"/>
          </p:nvPr>
        </p:nvSpPr>
        <p:spPr>
          <a:xfrm>
            <a:off x="324000" y="4132800"/>
            <a:ext cx="203976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70" name="PlaceHolder 6"/>
          <p:cNvSpPr>
            <a:spLocks noGrp="1"/>
          </p:cNvSpPr>
          <p:nvPr>
            <p:ph type="body"/>
          </p:nvPr>
        </p:nvSpPr>
        <p:spPr>
          <a:xfrm>
            <a:off x="2466000" y="4132800"/>
            <a:ext cx="203976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71" name="PlaceHolder 7"/>
          <p:cNvSpPr>
            <a:spLocks noGrp="1"/>
          </p:cNvSpPr>
          <p:nvPr>
            <p:ph type="body"/>
          </p:nvPr>
        </p:nvSpPr>
        <p:spPr>
          <a:xfrm>
            <a:off x="4608360" y="4132800"/>
            <a:ext cx="203976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324000" y="404640"/>
            <a:ext cx="6335280" cy="79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subTitle"/>
          </p:nvPr>
        </p:nvSpPr>
        <p:spPr>
          <a:xfrm>
            <a:off x="324000" y="1989000"/>
            <a:ext cx="6335280" cy="4103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324000" y="404640"/>
            <a:ext cx="6335280" cy="79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324000" y="1989000"/>
            <a:ext cx="6335280" cy="410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324000" y="404640"/>
            <a:ext cx="6335280" cy="79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324000" y="1989000"/>
            <a:ext cx="3091320" cy="410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3570120" y="1989000"/>
            <a:ext cx="3091320" cy="410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324000" y="404640"/>
            <a:ext cx="6335280" cy="79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subTitle"/>
          </p:nvPr>
        </p:nvSpPr>
        <p:spPr>
          <a:xfrm>
            <a:off x="324000" y="404640"/>
            <a:ext cx="6335280" cy="3670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324000" y="404640"/>
            <a:ext cx="6335280" cy="79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324000" y="1989000"/>
            <a:ext cx="309132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3570120" y="1989000"/>
            <a:ext cx="3091320" cy="410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324000" y="4132800"/>
            <a:ext cx="309132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324000" y="404640"/>
            <a:ext cx="6335280" cy="79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324000" y="1989000"/>
            <a:ext cx="3091320" cy="410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3570120" y="1989000"/>
            <a:ext cx="309132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3570120" y="4132800"/>
            <a:ext cx="309132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324000" y="404640"/>
            <a:ext cx="6335280" cy="79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324000" y="1989000"/>
            <a:ext cx="309132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3570120" y="1989000"/>
            <a:ext cx="309132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324000" y="4132800"/>
            <a:ext cx="633528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ine 1"/>
          <p:cNvSpPr/>
          <p:nvPr/>
        </p:nvSpPr>
        <p:spPr>
          <a:xfrm>
            <a:off x="323640" y="6408360"/>
            <a:ext cx="8496720" cy="0"/>
          </a:xfrm>
          <a:prstGeom prst="line">
            <a:avLst/>
          </a:prstGeom>
          <a:ln w="12600">
            <a:solidFill>
              <a:srgbClr val="0096C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2"/>
          <p:cNvSpPr/>
          <p:nvPr/>
        </p:nvSpPr>
        <p:spPr>
          <a:xfrm>
            <a:off x="5724360" y="6453360"/>
            <a:ext cx="3095640" cy="21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de-DE" sz="700" b="1" strike="noStrike" spc="-1" dirty="0">
                <a:solidFill>
                  <a:srgbClr val="000000"/>
                </a:solidFill>
                <a:latin typeface="Arial"/>
              </a:rPr>
              <a:t>Universität Konstanz</a:t>
            </a:r>
            <a:endParaRPr lang="de-DE" sz="700" b="0" strike="noStrike" spc="-1" dirty="0"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title"/>
          </p:nvPr>
        </p:nvSpPr>
        <p:spPr>
          <a:xfrm>
            <a:off x="324000" y="404640"/>
            <a:ext cx="6335280" cy="791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lang="de-DE" sz="2000" b="1" u="sng" strike="noStrike" spc="-1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</a:rPr>
              <a:t>Titelmasterformat durch Klicken bearbeiten</a:t>
            </a:r>
            <a:endParaRPr lang="de-DE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324000" y="1989000"/>
            <a:ext cx="4176360" cy="4103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sz="1600" b="1" strike="noStrike" spc="-1">
                <a:solidFill>
                  <a:srgbClr val="009AD1"/>
                </a:solidFill>
                <a:latin typeface="Arial"/>
              </a:rPr>
              <a:t>Textmasterformate durch Klicken bearbeiten</a:t>
            </a:r>
          </a:p>
          <a:p>
            <a:pPr>
              <a:lnSpc>
                <a:spcPct val="11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Zweite Ebene</a:t>
            </a:r>
            <a:endParaRPr lang="de-DE" sz="1600" b="1" strike="noStrike" spc="-1">
              <a:solidFill>
                <a:srgbClr val="009AD1"/>
              </a:solidFill>
              <a:latin typeface="Arial"/>
            </a:endParaRPr>
          </a:p>
          <a:p>
            <a:pPr marL="324000" lvl="2" indent="-323640">
              <a:lnSpc>
                <a:spcPct val="110000"/>
              </a:lnSpc>
              <a:buClr>
                <a:srgbClr val="009AD1"/>
              </a:buClr>
              <a:buFont typeface="Arial"/>
              <a:buChar char="−"/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Dritte Ebene</a:t>
            </a:r>
          </a:p>
          <a:p>
            <a:pPr marL="774000" lvl="3" indent="-323640">
              <a:lnSpc>
                <a:spcPct val="110000"/>
              </a:lnSpc>
              <a:buClr>
                <a:srgbClr val="009AD1"/>
              </a:buClr>
              <a:buFont typeface="Arial"/>
              <a:buChar char="−"/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Vierte Ebene</a:t>
            </a:r>
          </a:p>
          <a:p>
            <a:pPr marL="774000" lvl="4" indent="-323640">
              <a:lnSpc>
                <a:spcPct val="11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Fünfte Ebene</a:t>
            </a:r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4643280" y="1989000"/>
            <a:ext cx="4176360" cy="4103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sz="1600" b="1" strike="noStrike" spc="-1">
                <a:solidFill>
                  <a:srgbClr val="009AD1"/>
                </a:solidFill>
                <a:latin typeface="Arial"/>
              </a:rPr>
              <a:t>Textmasterformate durch Klicken bearbeiten</a:t>
            </a:r>
          </a:p>
          <a:p>
            <a:pPr>
              <a:lnSpc>
                <a:spcPct val="11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Zweite Ebene</a:t>
            </a:r>
            <a:endParaRPr lang="de-DE" sz="1600" b="1" strike="noStrike" spc="-1">
              <a:solidFill>
                <a:srgbClr val="009AD1"/>
              </a:solidFill>
              <a:latin typeface="Arial"/>
            </a:endParaRPr>
          </a:p>
          <a:p>
            <a:pPr marL="324000" lvl="2" indent="-323640">
              <a:lnSpc>
                <a:spcPct val="110000"/>
              </a:lnSpc>
              <a:buClr>
                <a:srgbClr val="009AD1"/>
              </a:buClr>
              <a:buFont typeface="Arial"/>
              <a:buChar char="−"/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Dritte Ebene</a:t>
            </a:r>
          </a:p>
          <a:p>
            <a:pPr marL="774000" lvl="3" indent="-323640">
              <a:lnSpc>
                <a:spcPct val="110000"/>
              </a:lnSpc>
              <a:buClr>
                <a:srgbClr val="009AD1"/>
              </a:buClr>
              <a:buFont typeface="Arial"/>
              <a:buChar char="−"/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Vierte Ebene</a:t>
            </a:r>
          </a:p>
          <a:p>
            <a:pPr marL="774000" lvl="4" indent="-323640">
              <a:lnSpc>
                <a:spcPct val="11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Fünfte Ebene</a:t>
            </a:r>
          </a:p>
        </p:txBody>
      </p:sp>
      <p:sp>
        <p:nvSpPr>
          <p:cNvPr id="133" name="PlaceHolder 6"/>
          <p:cNvSpPr>
            <a:spLocks noGrp="1"/>
          </p:cNvSpPr>
          <p:nvPr>
            <p:ph type="ftr"/>
          </p:nvPr>
        </p:nvSpPr>
        <p:spPr>
          <a:xfrm>
            <a:off x="2484360" y="6453360"/>
            <a:ext cx="3095280" cy="215640"/>
          </a:xfrm>
          <a:prstGeom prst="rect">
            <a:avLst/>
          </a:prstGeom>
        </p:spPr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endParaRPr lang="de-DE" sz="700" b="0" strike="noStrike" spc="-1" dirty="0">
              <a:latin typeface="Times New Roman"/>
            </a:endParaRPr>
          </a:p>
        </p:txBody>
      </p:sp>
      <p:sp>
        <p:nvSpPr>
          <p:cNvPr id="134" name="PlaceHolder 7"/>
          <p:cNvSpPr>
            <a:spLocks noGrp="1"/>
          </p:cNvSpPr>
          <p:nvPr>
            <p:ph type="sldNum"/>
          </p:nvPr>
        </p:nvSpPr>
        <p:spPr>
          <a:xfrm>
            <a:off x="324000" y="6453360"/>
            <a:ext cx="934560" cy="215640"/>
          </a:xfrm>
          <a:prstGeom prst="rect">
            <a:avLst/>
          </a:prstGeom>
        </p:spPr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fld id="{4AA513DB-66A1-4A82-8E3B-402B7C161CE8}" type="slidenum">
              <a:rPr lang="de-DE" sz="700" b="1" strike="noStrike" spc="-1">
                <a:solidFill>
                  <a:srgbClr val="000000"/>
                </a:solidFill>
                <a:latin typeface="Arial"/>
              </a:rPr>
              <a:t>‹Nr.›</a:t>
            </a:fld>
            <a:endParaRPr lang="de-DE" sz="700" b="0" strike="noStrike" spc="-1" dirty="0">
              <a:latin typeface="Times New Roman"/>
            </a:endParaRPr>
          </a:p>
        </p:txBody>
      </p:sp>
      <p:sp>
        <p:nvSpPr>
          <p:cNvPr id="135" name="PlaceHolder 8"/>
          <p:cNvSpPr>
            <a:spLocks noGrp="1"/>
          </p:cNvSpPr>
          <p:nvPr>
            <p:ph type="dt"/>
          </p:nvPr>
        </p:nvSpPr>
        <p:spPr>
          <a:xfrm>
            <a:off x="1403280" y="6453360"/>
            <a:ext cx="936360" cy="215640"/>
          </a:xfrm>
          <a:prstGeom prst="rect">
            <a:avLst/>
          </a:prstGeom>
        </p:spPr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endParaRPr lang="de-DE" sz="700" b="0" strike="noStrike" spc="-1" dirty="0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4"/>
          <p:cNvSpPr/>
          <p:nvPr/>
        </p:nvSpPr>
        <p:spPr>
          <a:xfrm>
            <a:off x="559609" y="1196887"/>
            <a:ext cx="4248000" cy="17192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endParaRPr lang="de-DE" sz="1600" b="0" strike="noStrike" spc="-1" dirty="0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de-DE" b="1" strike="noStrike" spc="-1" dirty="0" err="1" smtClean="0">
                <a:solidFill>
                  <a:srgbClr val="000000"/>
                </a:solidFill>
                <a:latin typeface="Arial"/>
              </a:rPr>
              <a:t>Counselling</a:t>
            </a:r>
            <a:r>
              <a:rPr lang="de-DE" b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b="1" strike="noStrike" spc="-1" dirty="0" err="1" smtClean="0">
                <a:solidFill>
                  <a:srgbClr val="000000"/>
                </a:solidFill>
                <a:latin typeface="Arial"/>
              </a:rPr>
              <a:t>and</a:t>
            </a:r>
            <a:r>
              <a:rPr lang="de-DE" b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b="1" strike="noStrike" spc="-1" dirty="0" err="1" smtClean="0">
                <a:solidFill>
                  <a:srgbClr val="000000"/>
                </a:solidFill>
                <a:latin typeface="Arial"/>
              </a:rPr>
              <a:t>support</a:t>
            </a:r>
            <a:r>
              <a:rPr lang="de-DE" b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b="1" strike="noStrike" spc="-1" dirty="0" err="1" smtClean="0">
                <a:solidFill>
                  <a:srgbClr val="000000"/>
                </a:solidFill>
                <a:latin typeface="Arial"/>
              </a:rPr>
              <a:t>with</a:t>
            </a:r>
            <a:endParaRPr lang="de-DE" sz="1600" spc="-1" dirty="0" smtClean="0">
              <a:solidFill>
                <a:srgbClr val="000000"/>
              </a:solidFill>
              <a:latin typeface="Arial"/>
            </a:endParaRP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 smtClean="0">
                <a:solidFill>
                  <a:srgbClr val="000000"/>
                </a:solidFill>
                <a:latin typeface="Arial"/>
              </a:rPr>
              <a:t>Career </a:t>
            </a:r>
            <a:r>
              <a:rPr lang="de-DE" sz="1600" spc="-1" dirty="0" err="1" smtClean="0">
                <a:solidFill>
                  <a:srgbClr val="000000"/>
                </a:solidFill>
                <a:latin typeface="Arial"/>
              </a:rPr>
              <a:t>orientation</a:t>
            </a:r>
            <a:endParaRPr lang="de-DE" sz="1600" spc="-1" dirty="0" smtClean="0">
              <a:solidFill>
                <a:srgbClr val="000000"/>
              </a:solidFill>
              <a:latin typeface="Arial"/>
            </a:endParaRP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 err="1" smtClean="0">
                <a:solidFill>
                  <a:srgbClr val="000000"/>
                </a:solidFill>
                <a:latin typeface="Arial"/>
              </a:rPr>
              <a:t>Internship</a:t>
            </a:r>
            <a:endParaRPr lang="de-DE" sz="1600" spc="-1" dirty="0" smtClean="0">
              <a:solidFill>
                <a:srgbClr val="000000"/>
              </a:solidFill>
              <a:latin typeface="Arial"/>
            </a:endParaRP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 err="1" smtClean="0">
                <a:solidFill>
                  <a:srgbClr val="000000"/>
                </a:solidFill>
                <a:latin typeface="Arial"/>
              </a:rPr>
              <a:t>Starting</a:t>
            </a:r>
            <a:r>
              <a:rPr lang="de-DE" sz="1600" spc="-1" dirty="0" smtClean="0">
                <a:solidFill>
                  <a:srgbClr val="000000"/>
                </a:solidFill>
                <a:latin typeface="Arial"/>
              </a:rPr>
              <a:t> a </a:t>
            </a:r>
            <a:r>
              <a:rPr lang="de-DE" sz="1600" spc="-1" dirty="0" err="1" smtClean="0">
                <a:solidFill>
                  <a:srgbClr val="000000"/>
                </a:solidFill>
                <a:latin typeface="Arial"/>
              </a:rPr>
              <a:t>career</a:t>
            </a:r>
            <a:endParaRPr lang="de-DE" sz="1600" spc="-1" dirty="0" smtClean="0">
              <a:solidFill>
                <a:srgbClr val="000000"/>
              </a:solidFill>
              <a:latin typeface="Arial"/>
            </a:endParaRP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 smtClean="0">
                <a:solidFill>
                  <a:srgbClr val="000000"/>
                </a:solidFill>
                <a:latin typeface="Arial"/>
              </a:rPr>
              <a:t>Job </a:t>
            </a:r>
            <a:r>
              <a:rPr lang="de-DE" sz="1600" spc="-1" dirty="0" err="1" smtClean="0">
                <a:solidFill>
                  <a:srgbClr val="000000"/>
                </a:solidFill>
                <a:latin typeface="Arial"/>
              </a:rPr>
              <a:t>applications</a:t>
            </a:r>
            <a:endParaRPr lang="de-DE" sz="1600" spc="-1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36840" y="5753303"/>
            <a:ext cx="3942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→ </a:t>
            </a:r>
            <a:r>
              <a:rPr lang="de-DE" b="1" dirty="0" smtClean="0"/>
              <a:t>all </a:t>
            </a:r>
            <a:r>
              <a:rPr lang="de-DE" b="1" dirty="0" err="1" smtClean="0"/>
              <a:t>i</a:t>
            </a:r>
            <a:r>
              <a:rPr lang="de-DE" b="1" dirty="0" err="1" smtClean="0"/>
              <a:t>nfo</a:t>
            </a:r>
            <a:r>
              <a:rPr lang="de-DE" b="1" dirty="0" smtClean="0"/>
              <a:t> on </a:t>
            </a:r>
            <a:r>
              <a:rPr lang="de-DE" b="1" i="1" dirty="0" smtClean="0">
                <a:solidFill>
                  <a:schemeClr val="accent1"/>
                </a:solidFill>
              </a:rPr>
              <a:t>uni.kn/</a:t>
            </a:r>
            <a:r>
              <a:rPr lang="de-DE" b="1" i="1" dirty="0" err="1" smtClean="0">
                <a:solidFill>
                  <a:schemeClr val="accent1"/>
                </a:solidFill>
              </a:rPr>
              <a:t>career</a:t>
            </a:r>
            <a:r>
              <a:rPr lang="de-DE" b="1" i="1" dirty="0" smtClean="0">
                <a:solidFill>
                  <a:schemeClr val="accent1"/>
                </a:solidFill>
              </a:rPr>
              <a:t>-service</a:t>
            </a:r>
            <a:endParaRPr lang="de-DE" b="1" i="1" dirty="0">
              <a:solidFill>
                <a:schemeClr val="accent1"/>
              </a:solidFill>
            </a:endParaRPr>
          </a:p>
        </p:txBody>
      </p:sp>
      <p:sp>
        <p:nvSpPr>
          <p:cNvPr id="14" name="TextShape 1"/>
          <p:cNvSpPr txBox="1"/>
          <p:nvPr/>
        </p:nvSpPr>
        <p:spPr>
          <a:xfrm>
            <a:off x="324000" y="404640"/>
            <a:ext cx="2592936" cy="791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lang="de-DE" sz="2800" b="1" u="sng" strike="noStrike" spc="-1" dirty="0" smtClean="0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</a:rPr>
              <a:t>Career Service</a:t>
            </a:r>
            <a:endParaRPr lang="de-DE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CustomShape 4"/>
          <p:cNvSpPr/>
          <p:nvPr/>
        </p:nvSpPr>
        <p:spPr>
          <a:xfrm>
            <a:off x="564906" y="2916180"/>
            <a:ext cx="4248000" cy="2539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endParaRPr lang="de-DE" sz="1600" b="0" strike="noStrike" spc="-1" dirty="0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de-DE" b="1" spc="-1" dirty="0" smtClean="0">
                <a:solidFill>
                  <a:srgbClr val="000000"/>
                </a:solidFill>
                <a:latin typeface="Arial"/>
              </a:rPr>
              <a:t>e.g.</a:t>
            </a:r>
            <a:endParaRPr lang="de-DE" b="1" spc="-1" dirty="0" smtClean="0">
              <a:latin typeface="Arial"/>
            </a:endParaRP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 smtClean="0">
                <a:solidFill>
                  <a:srgbClr val="000000"/>
                </a:solidFill>
              </a:rPr>
              <a:t>Individual </a:t>
            </a:r>
            <a:r>
              <a:rPr lang="de-DE" sz="1600" spc="-1" dirty="0" err="1" smtClean="0">
                <a:solidFill>
                  <a:srgbClr val="000000"/>
                </a:solidFill>
              </a:rPr>
              <a:t>counselling</a:t>
            </a:r>
            <a:endParaRPr lang="de-DE" sz="1600" spc="-1" dirty="0" smtClean="0">
              <a:solidFill>
                <a:srgbClr val="000000"/>
              </a:solidFill>
            </a:endParaRP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 smtClean="0">
                <a:solidFill>
                  <a:srgbClr val="000000"/>
                </a:solidFill>
              </a:rPr>
              <a:t>Lectures</a:t>
            </a:r>
            <a:r>
              <a:rPr lang="de-DE" sz="1600" spc="-1" dirty="0">
                <a:solidFill>
                  <a:srgbClr val="000000"/>
                </a:solidFill>
              </a:rPr>
              <a:t>, </a:t>
            </a:r>
            <a:r>
              <a:rPr lang="de-DE" sz="1600" spc="-1" dirty="0" err="1">
                <a:solidFill>
                  <a:srgbClr val="000000"/>
                </a:solidFill>
              </a:rPr>
              <a:t>workshops</a:t>
            </a:r>
            <a:r>
              <a:rPr lang="de-DE" sz="1600" spc="-1" dirty="0">
                <a:solidFill>
                  <a:srgbClr val="000000"/>
                </a:solidFill>
              </a:rPr>
              <a:t>, </a:t>
            </a:r>
            <a:r>
              <a:rPr lang="de-DE" sz="1600" spc="-1" dirty="0" err="1">
                <a:solidFill>
                  <a:srgbClr val="000000"/>
                </a:solidFill>
              </a:rPr>
              <a:t>application</a:t>
            </a:r>
            <a:r>
              <a:rPr lang="de-DE" sz="1600" spc="-1" dirty="0">
                <a:solidFill>
                  <a:srgbClr val="000000"/>
                </a:solidFill>
              </a:rPr>
              <a:t> </a:t>
            </a:r>
            <a:r>
              <a:rPr lang="de-DE" sz="1600" spc="-1" dirty="0" err="1" smtClean="0">
                <a:solidFill>
                  <a:srgbClr val="000000"/>
                </a:solidFill>
              </a:rPr>
              <a:t>training</a:t>
            </a:r>
            <a:endParaRPr lang="de-DE" sz="1600" spc="-1" dirty="0" smtClean="0">
              <a:solidFill>
                <a:srgbClr val="000000"/>
              </a:solidFill>
            </a:endParaRP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 err="1" smtClean="0">
                <a:solidFill>
                  <a:srgbClr val="000000"/>
                </a:solidFill>
              </a:rPr>
              <a:t>Internship</a:t>
            </a:r>
            <a:r>
              <a:rPr lang="de-DE" sz="1600" spc="-1" dirty="0" smtClean="0">
                <a:solidFill>
                  <a:srgbClr val="000000"/>
                </a:solidFill>
              </a:rPr>
              <a:t> </a:t>
            </a:r>
            <a:r>
              <a:rPr lang="de-DE" sz="1600" spc="-1" dirty="0" err="1">
                <a:solidFill>
                  <a:srgbClr val="000000"/>
                </a:solidFill>
              </a:rPr>
              <a:t>and</a:t>
            </a:r>
            <a:r>
              <a:rPr lang="de-DE" sz="1600" spc="-1" dirty="0">
                <a:solidFill>
                  <a:srgbClr val="000000"/>
                </a:solidFill>
              </a:rPr>
              <a:t> </a:t>
            </a:r>
            <a:r>
              <a:rPr lang="de-DE" sz="1600" spc="-1" dirty="0" err="1">
                <a:solidFill>
                  <a:srgbClr val="000000"/>
                </a:solidFill>
              </a:rPr>
              <a:t>job</a:t>
            </a:r>
            <a:r>
              <a:rPr lang="de-DE" sz="1600" spc="-1" dirty="0">
                <a:solidFill>
                  <a:srgbClr val="000000"/>
                </a:solidFill>
              </a:rPr>
              <a:t> </a:t>
            </a:r>
            <a:r>
              <a:rPr lang="de-DE" sz="1600" spc="-1" dirty="0" err="1">
                <a:solidFill>
                  <a:srgbClr val="000000"/>
                </a:solidFill>
              </a:rPr>
              <a:t>portal</a:t>
            </a:r>
            <a:r>
              <a:rPr lang="de-DE" sz="1600" spc="-1" dirty="0">
                <a:solidFill>
                  <a:srgbClr val="000000"/>
                </a:solidFill>
              </a:rPr>
              <a:t> in </a:t>
            </a:r>
            <a:r>
              <a:rPr lang="de-DE" sz="1600" spc="-1" dirty="0" err="1" smtClean="0">
                <a:solidFill>
                  <a:srgbClr val="000000"/>
                </a:solidFill>
              </a:rPr>
              <a:t>ZEuS</a:t>
            </a:r>
            <a:endParaRPr lang="de-DE" sz="1600" spc="-1" dirty="0" smtClean="0">
              <a:solidFill>
                <a:srgbClr val="000000"/>
              </a:solidFill>
            </a:endParaRP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 err="1" smtClean="0">
                <a:solidFill>
                  <a:srgbClr val="000000"/>
                </a:solidFill>
              </a:rPr>
              <a:t>Application</a:t>
            </a:r>
            <a:r>
              <a:rPr lang="de-DE" sz="1600" spc="-1" dirty="0" smtClean="0">
                <a:solidFill>
                  <a:srgbClr val="000000"/>
                </a:solidFill>
              </a:rPr>
              <a:t> </a:t>
            </a:r>
            <a:r>
              <a:rPr lang="de-DE" sz="1600" spc="-1" dirty="0" err="1">
                <a:solidFill>
                  <a:srgbClr val="000000"/>
                </a:solidFill>
              </a:rPr>
              <a:t>documents</a:t>
            </a:r>
            <a:r>
              <a:rPr lang="de-DE" sz="1600" spc="-1" dirty="0">
                <a:solidFill>
                  <a:srgbClr val="000000"/>
                </a:solidFill>
              </a:rPr>
              <a:t> </a:t>
            </a:r>
            <a:r>
              <a:rPr lang="de-DE" sz="1600" spc="-1" dirty="0" smtClean="0">
                <a:solidFill>
                  <a:srgbClr val="000000"/>
                </a:solidFill>
              </a:rPr>
              <a:t>check</a:t>
            </a: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 smtClean="0">
                <a:solidFill>
                  <a:srgbClr val="000000"/>
                </a:solidFill>
              </a:rPr>
              <a:t>LinkedIn </a:t>
            </a:r>
            <a:r>
              <a:rPr lang="de-DE" sz="1600" spc="-1" dirty="0" err="1">
                <a:solidFill>
                  <a:srgbClr val="000000"/>
                </a:solidFill>
              </a:rPr>
              <a:t>profile</a:t>
            </a:r>
            <a:r>
              <a:rPr lang="de-DE" sz="1600" spc="-1" dirty="0">
                <a:solidFill>
                  <a:srgbClr val="000000"/>
                </a:solidFill>
              </a:rPr>
              <a:t> </a:t>
            </a:r>
            <a:r>
              <a:rPr lang="de-DE" sz="1600" spc="-1" dirty="0" smtClean="0">
                <a:solidFill>
                  <a:srgbClr val="000000"/>
                </a:solidFill>
              </a:rPr>
              <a:t>check</a:t>
            </a: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 smtClean="0">
                <a:solidFill>
                  <a:srgbClr val="000000"/>
                </a:solidFill>
              </a:rPr>
              <a:t>eLearning </a:t>
            </a:r>
            <a:r>
              <a:rPr lang="de-DE" sz="1600" spc="-1" dirty="0" err="1" smtClean="0">
                <a:solidFill>
                  <a:srgbClr val="000000"/>
                </a:solidFill>
              </a:rPr>
              <a:t>tool</a:t>
            </a:r>
            <a:r>
              <a:rPr lang="de-DE" sz="1600" spc="-1" dirty="0" smtClean="0">
                <a:solidFill>
                  <a:srgbClr val="000000"/>
                </a:solidFill>
              </a:rPr>
              <a:t> </a:t>
            </a:r>
            <a:r>
              <a:rPr lang="de-DE" sz="1600" spc="-1" dirty="0" err="1">
                <a:solidFill>
                  <a:srgbClr val="000000"/>
                </a:solidFill>
              </a:rPr>
              <a:t>Internship</a:t>
            </a:r>
            <a:r>
              <a:rPr lang="de-DE" sz="1600" spc="-1" dirty="0">
                <a:solidFill>
                  <a:srgbClr val="000000"/>
                </a:solidFill>
              </a:rPr>
              <a:t> </a:t>
            </a:r>
            <a:endParaRPr lang="de-DE" sz="1600" spc="-1" dirty="0" smtClean="0">
              <a:solidFill>
                <a:srgbClr val="000000"/>
              </a:solidFill>
            </a:endParaRP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 smtClean="0">
                <a:solidFill>
                  <a:srgbClr val="000000"/>
                </a:solidFill>
              </a:rPr>
              <a:t>Career </a:t>
            </a:r>
            <a:r>
              <a:rPr lang="de-DE" sz="1600" spc="-1" dirty="0" err="1">
                <a:solidFill>
                  <a:srgbClr val="000000"/>
                </a:solidFill>
              </a:rPr>
              <a:t>day</a:t>
            </a:r>
            <a:r>
              <a:rPr lang="de-DE" sz="1600" spc="-1" dirty="0">
                <a:solidFill>
                  <a:srgbClr val="000000"/>
                </a:solidFill>
              </a:rPr>
              <a:t> </a:t>
            </a:r>
            <a:r>
              <a:rPr lang="de-DE" sz="1600" spc="-1" dirty="0" smtClean="0">
                <a:solidFill>
                  <a:srgbClr val="000000"/>
                </a:solidFill>
              </a:rPr>
              <a:t>kontaktpunkt</a:t>
            </a: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 err="1" smtClean="0">
                <a:solidFill>
                  <a:srgbClr val="000000"/>
                </a:solidFill>
              </a:rPr>
              <a:t>and</a:t>
            </a:r>
            <a:r>
              <a:rPr lang="de-DE" sz="1600" spc="-1" dirty="0" smtClean="0">
                <a:solidFill>
                  <a:srgbClr val="000000"/>
                </a:solidFill>
              </a:rPr>
              <a:t> </a:t>
            </a:r>
            <a:r>
              <a:rPr lang="de-DE" sz="1600" spc="-1" dirty="0" err="1">
                <a:solidFill>
                  <a:srgbClr val="000000"/>
                </a:solidFill>
              </a:rPr>
              <a:t>much</a:t>
            </a:r>
            <a:r>
              <a:rPr lang="de-DE" sz="1600" spc="-1" dirty="0">
                <a:solidFill>
                  <a:srgbClr val="000000"/>
                </a:solidFill>
              </a:rPr>
              <a:t> </a:t>
            </a:r>
            <a:r>
              <a:rPr lang="de-DE" sz="1600" spc="-1" dirty="0" err="1">
                <a:solidFill>
                  <a:srgbClr val="000000"/>
                </a:solidFill>
              </a:rPr>
              <a:t>more</a:t>
            </a:r>
            <a:r>
              <a:rPr lang="de-DE" sz="1600" spc="-1" dirty="0">
                <a:solidFill>
                  <a:srgbClr val="000000"/>
                </a:solidFill>
              </a:rPr>
              <a:t> ...</a:t>
            </a:r>
            <a:endParaRPr lang="de-DE" sz="1600" b="1" spc="-1" dirty="0" smtClean="0">
              <a:solidFill>
                <a:schemeClr val="accent1"/>
              </a:solidFill>
              <a:latin typeface="Arial"/>
            </a:endParaRPr>
          </a:p>
          <a:p>
            <a:pPr>
              <a:lnSpc>
                <a:spcPct val="110000"/>
              </a:lnSpc>
            </a:pPr>
            <a:endParaRPr lang="de-DE" sz="1600" spc="-1" dirty="0">
              <a:solidFill>
                <a:schemeClr val="accent1"/>
              </a:solidFill>
            </a:endParaRP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endParaRPr lang="de-DE" sz="1600" spc="-1" dirty="0">
              <a:solidFill>
                <a:srgbClr val="000000"/>
              </a:solidFill>
            </a:endParaRP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endParaRPr lang="de-DE" sz="1600" b="0" strike="noStrike" spc="-1" dirty="0">
              <a:latin typeface="Arial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950" y="404640"/>
            <a:ext cx="3889482" cy="546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9AD1"/>
      </a:accent1>
      <a:accent2>
        <a:srgbClr val="59B6DC"/>
      </a:accent2>
      <a:accent3>
        <a:srgbClr val="A0D3E6"/>
      </a:accent3>
      <a:accent4>
        <a:srgbClr val="C8E5EF"/>
      </a:accent4>
      <a:accent5>
        <a:srgbClr val="B2B2B2"/>
      </a:accent5>
      <a:accent6>
        <a:srgbClr val="808080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9AD1"/>
      </a:accent1>
      <a:accent2>
        <a:srgbClr val="59B6DC"/>
      </a:accent2>
      <a:accent3>
        <a:srgbClr val="A0D3E6"/>
      </a:accent3>
      <a:accent4>
        <a:srgbClr val="C8E5EF"/>
      </a:accent4>
      <a:accent5>
        <a:srgbClr val="B2B2B2"/>
      </a:accent5>
      <a:accent6>
        <a:srgbClr val="808080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PPT_UniKN</Template>
  <TotalTime>0</TotalTime>
  <Words>51</Words>
  <Application>Microsoft Office PowerPoint</Application>
  <PresentationFormat>Bildschirmpräsentation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DejaVu Sans</vt:lpstr>
      <vt:lpstr>Symbol</vt:lpstr>
      <vt:lpstr>Times New Roman</vt:lpstr>
      <vt:lpstr>Office Theme</vt:lpstr>
      <vt:lpstr>PowerPoint-Präsentation</vt:lpstr>
    </vt:vector>
  </TitlesOfParts>
  <Company>Universitaet Konstanz - Zentrale Verwaltung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Willard Sinkoves</dc:creator>
  <dc:description>Vorlage Praesentation – Office 2010;_x005f_x000d_
Version 003;_x005f_x000d_
2014-10-16;</dc:description>
  <cp:lastModifiedBy>Eva.Maisel</cp:lastModifiedBy>
  <cp:revision>180</cp:revision>
  <cp:lastPrinted>2015-09-24T15:02:27Z</cp:lastPrinted>
  <dcterms:created xsi:type="dcterms:W3CDTF">2014-10-21T14:14:57Z</dcterms:created>
  <dcterms:modified xsi:type="dcterms:W3CDTF">2024-05-21T08:08:39Z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Bearbeiter">
    <vt:lpwstr>gadamovich | office implementation</vt:lpwstr>
  </property>
  <property fmtid="{D5CDD505-2E9C-101B-9397-08002B2CF9AE}" pid="4" name="Company">
    <vt:lpwstr>Universitaet Konstanz - Zentrale Verwaltung</vt:lpwstr>
  </property>
  <property fmtid="{D5CDD505-2E9C-101B-9397-08002B2CF9AE}" pid="5" name="Erstellt am">
    <vt:lpwstr>10.10.2014</vt:lpwstr>
  </property>
  <property fmtid="{D5CDD505-2E9C-101B-9397-08002B2CF9AE}" pid="6" name="Erstellt von">
    <vt:lpwstr>STRICHPUNKT</vt:lpwstr>
  </property>
  <property fmtid="{D5CDD505-2E9C-101B-9397-08002B2CF9AE}" pid="7" name="HiddenSlides">
    <vt:i4>0</vt:i4>
  </property>
  <property fmtid="{D5CDD505-2E9C-101B-9397-08002B2CF9AE}" pid="8" name="HyperlinksChanged">
    <vt:bool>false</vt:bool>
  </property>
  <property fmtid="{D5CDD505-2E9C-101B-9397-08002B2CF9AE}" pid="9" name="LinksUpToDate">
    <vt:bool>false</vt:bool>
  </property>
  <property fmtid="{D5CDD505-2E9C-101B-9397-08002B2CF9AE}" pid="10" name="MMClips">
    <vt:i4>0</vt:i4>
  </property>
  <property fmtid="{D5CDD505-2E9C-101B-9397-08002B2CF9AE}" pid="11" name="Notes">
    <vt:i4>1</vt:i4>
  </property>
  <property fmtid="{D5CDD505-2E9C-101B-9397-08002B2CF9AE}" pid="12" name="PresentationFormat">
    <vt:lpwstr>Bildschirmpräsentation (4:3)</vt:lpwstr>
  </property>
  <property fmtid="{D5CDD505-2E9C-101B-9397-08002B2CF9AE}" pid="13" name="ScaleCrop">
    <vt:bool>false</vt:bool>
  </property>
  <property fmtid="{D5CDD505-2E9C-101B-9397-08002B2CF9AE}" pid="14" name="ShareDoc">
    <vt:bool>false</vt:bool>
  </property>
  <property fmtid="{D5CDD505-2E9C-101B-9397-08002B2CF9AE}" pid="15" name="Slides">
    <vt:i4>32</vt:i4>
  </property>
  <property fmtid="{D5CDD505-2E9C-101B-9397-08002B2CF9AE}" pid="16" name="Version">
    <vt:lpwstr>003</vt:lpwstr>
  </property>
  <property fmtid="{D5CDD505-2E9C-101B-9397-08002B2CF9AE}" pid="17" name="Version vom">
    <vt:lpwstr>16.10.2014</vt:lpwstr>
  </property>
</Properties>
</file>