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53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orient="horz" pos="255">
          <p15:clr>
            <a:srgbClr val="A4A3A4"/>
          </p15:clr>
        </p15:guide>
        <p15:guide id="6" orient="horz" pos="1026">
          <p15:clr>
            <a:srgbClr val="A4A3A4"/>
          </p15:clr>
        </p15:guide>
        <p15:guide id="7" orient="horz" pos="3884">
          <p15:clr>
            <a:srgbClr val="A4A3A4"/>
          </p15:clr>
        </p15:guide>
        <p15:guide id="8" orient="horz" pos="3385">
          <p15:clr>
            <a:srgbClr val="A4A3A4"/>
          </p15:clr>
        </p15:guide>
        <p15:guide id="9" orient="horz" pos="2704">
          <p15:clr>
            <a:srgbClr val="A4A3A4"/>
          </p15:clr>
        </p15:guide>
        <p15:guide id="10" orient="horz" pos="1207">
          <p15:clr>
            <a:srgbClr val="A4A3A4"/>
          </p15:clr>
        </p15:guide>
        <p15:guide id="11" orient="horz" pos="1525">
          <p15:clr>
            <a:srgbClr val="A4A3A4"/>
          </p15:clr>
        </p15:guide>
        <p15:guide id="12" orient="horz" pos="1480">
          <p15:clr>
            <a:srgbClr val="A4A3A4"/>
          </p15:clr>
        </p15:guide>
        <p15:guide id="13" orient="horz" pos="3067">
          <p15:clr>
            <a:srgbClr val="A4A3A4"/>
          </p15:clr>
        </p15:guide>
        <p15:guide id="14" orient="horz" pos="1979">
          <p15:clr>
            <a:srgbClr val="A4A3A4"/>
          </p15:clr>
        </p15:guide>
        <p15:guide id="15" pos="2925">
          <p15:clr>
            <a:srgbClr val="A4A3A4"/>
          </p15:clr>
        </p15:guide>
        <p15:guide id="16" pos="2835">
          <p15:clr>
            <a:srgbClr val="A4A3A4"/>
          </p15:clr>
        </p15:guide>
        <p15:guide id="17" pos="2245">
          <p15:clr>
            <a:srgbClr val="A4A3A4"/>
          </p15:clr>
        </p15:guide>
        <p15:guide id="18" pos="2154">
          <p15:clr>
            <a:srgbClr val="A4A3A4"/>
          </p15:clr>
        </p15:guide>
        <p15:guide id="19" pos="1565">
          <p15:clr>
            <a:srgbClr val="A4A3A4"/>
          </p15:clr>
        </p15:guide>
        <p15:guide id="20" pos="1474">
          <p15:clr>
            <a:srgbClr val="A4A3A4"/>
          </p15:clr>
        </p15:guide>
        <p15:guide id="21" pos="884">
          <p15:clr>
            <a:srgbClr val="A4A3A4"/>
          </p15:clr>
        </p15:guide>
        <p15:guide id="22" pos="793">
          <p15:clr>
            <a:srgbClr val="A4A3A4"/>
          </p15:clr>
        </p15:guide>
        <p15:guide id="23" pos="204">
          <p15:clr>
            <a:srgbClr val="A4A3A4"/>
          </p15:clr>
        </p15:guide>
        <p15:guide id="24" pos="3515">
          <p15:clr>
            <a:srgbClr val="A4A3A4"/>
          </p15:clr>
        </p15:guide>
        <p15:guide id="25" pos="3606">
          <p15:clr>
            <a:srgbClr val="A4A3A4"/>
          </p15:clr>
        </p15:guide>
        <p15:guide id="26" pos="4195">
          <p15:clr>
            <a:srgbClr val="A4A3A4"/>
          </p15:clr>
        </p15:guide>
        <p15:guide id="27" pos="4286">
          <p15:clr>
            <a:srgbClr val="A4A3A4"/>
          </p15:clr>
        </p15:guide>
        <p15:guide id="28" pos="4876">
          <p15:clr>
            <a:srgbClr val="A4A3A4"/>
          </p15:clr>
        </p15:guide>
        <p15:guide id="29" pos="4967">
          <p15:clr>
            <a:srgbClr val="A4A3A4"/>
          </p15:clr>
        </p15:guide>
        <p15:guide id="30" pos="555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6" autoAdjust="0"/>
  </p:normalViewPr>
  <p:slideViewPr>
    <p:cSldViewPr showGuides="1">
      <p:cViewPr>
        <p:scale>
          <a:sx n="107" d="100"/>
          <a:sy n="107" d="100"/>
        </p:scale>
        <p:origin x="-1746" y="-420"/>
      </p:cViewPr>
      <p:guideLst>
        <p:guide orient="horz" pos="1253"/>
        <p:guide orient="horz" pos="3838"/>
        <p:guide orient="horz" pos="4201"/>
        <p:guide orient="horz" pos="255"/>
        <p:guide orient="horz" pos="1026"/>
        <p:guide pos="2925"/>
        <p:guide pos="2835"/>
        <p:guide pos="2245"/>
        <p:guide pos="2154"/>
        <p:guide pos="1565"/>
        <p:guide pos="1474"/>
        <p:guide pos="884"/>
        <p:guide pos="793"/>
        <p:guide pos="204"/>
        <p:guide pos="3515"/>
        <p:guide pos="3606"/>
        <p:guide pos="4195"/>
        <p:guide pos="4286"/>
        <p:guide pos="4876"/>
        <p:guide pos="4967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97C4-ED8E-4EA4-959C-2AEEE7E3AD08}" type="datetimeFigureOut">
              <a:rPr lang="de-DE" smtClean="0"/>
              <a:t>25.03.2015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1F910-8AA9-49D3-9D40-DBE35BDF9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58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C22D-DB44-4084-9471-0EB64DB204F9}" type="datetimeFigureOut">
              <a:rPr lang="de-DE" smtClean="0"/>
              <a:t>25.03.2015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7F2EB-A273-4CA5-8E41-BC88C509E2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53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643438" y="1989138"/>
            <a:ext cx="4500184" cy="3240087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de-DE" dirty="0" smtClean="0"/>
              <a:t>Zuerst Bild durch klicken auf Symbol hinzufügen und anschließend in den Hintergrund stellen!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5256213" cy="792162"/>
          </a:xfrm>
        </p:spPr>
        <p:txBody>
          <a:bodyPr anchor="b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560502" cy="140399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2492896"/>
            <a:ext cx="5256213" cy="2376487"/>
          </a:xfrm>
        </p:spPr>
        <p:txBody>
          <a:bodyPr bIns="82800" anchor="b">
            <a:noAutofit/>
          </a:bodyPr>
          <a:lstStyle>
            <a:lvl1pPr>
              <a:lnSpc>
                <a:spcPct val="105000"/>
              </a:lnSpc>
              <a:defRPr sz="3500" b="1" u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ss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0267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783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5200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5200"/>
              </a:spcBef>
              <a:buFont typeface="Arial" panose="020B0604020202020204" pitchFamily="34" charset="0"/>
              <a:buNone/>
              <a:defRPr sz="26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395096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lterna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5076825" y="1989139"/>
            <a:ext cx="4066797" cy="266382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de-DE" dirty="0" smtClean="0"/>
              <a:t>Zuerst Bild durch klicken auf Symbol hinzufügen und anschließend in den Hintergrund stellen!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6335713" cy="792162"/>
          </a:xfrm>
        </p:spPr>
        <p:txBody>
          <a:bodyPr anchor="b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2492896"/>
            <a:ext cx="4608189" cy="2376487"/>
          </a:xfrm>
        </p:spPr>
        <p:txBody>
          <a:bodyPr bIns="82800" anchor="b">
            <a:noAutofit/>
          </a:bodyPr>
          <a:lstStyle>
            <a:lvl1pPr>
              <a:lnSpc>
                <a:spcPct val="105000"/>
              </a:lnSpc>
              <a:defRPr sz="3500" b="1" u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845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lternativ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6335713" cy="792162"/>
          </a:xfrm>
        </p:spPr>
        <p:txBody>
          <a:bodyPr anchor="b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2349500"/>
            <a:ext cx="6335713" cy="2592388"/>
          </a:xfrm>
        </p:spPr>
        <p:txBody>
          <a:bodyPr bIns="82800" anchor="b">
            <a:noAutofit/>
          </a:bodyPr>
          <a:lstStyle>
            <a:lvl1pPr>
              <a:lnSpc>
                <a:spcPct val="105000"/>
              </a:lnSpc>
              <a:defRPr sz="5200" b="1" u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39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916114"/>
            <a:ext cx="5256213" cy="1225550"/>
          </a:xfrm>
        </p:spPr>
        <p:txBody>
          <a:bodyPr bIns="50400" anchor="b" anchorCtr="0">
            <a:noAutofit/>
          </a:bodyPr>
          <a:lstStyle>
            <a:lvl1pPr>
              <a:lnSpc>
                <a:spcPct val="105000"/>
              </a:lnSpc>
              <a:defRPr sz="3500" b="1" u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3717032"/>
            <a:ext cx="5256213" cy="2448818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none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AutoNum type="arabicPeriod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9518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"/>
            <a:ext cx="8496622" cy="5084762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5229225"/>
            <a:ext cx="6335713" cy="863601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429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8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3500"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3500"/>
              </a:spcBef>
              <a:buFont typeface="Arial" panose="020B0604020202020204" pitchFamily="34" charset="0"/>
              <a:buNone/>
              <a:defRPr sz="20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8718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Gross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1224136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53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Gross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31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988840"/>
            <a:ext cx="8496300" cy="4103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323850" y="6408378"/>
            <a:ext cx="849662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/>
        </p:nvSpPr>
        <p:spPr>
          <a:xfrm>
            <a:off x="5724525" y="6453336"/>
            <a:ext cx="3095947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 smtClean="0"/>
              <a:t>Universität Konstanz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65" r:id="rId4"/>
    <p:sldLayoutId id="2147483667" r:id="rId5"/>
    <p:sldLayoutId id="2147483660" r:id="rId6"/>
    <p:sldLayoutId id="2147483662" r:id="rId7"/>
    <p:sldLayoutId id="2147483657" r:id="rId8"/>
    <p:sldLayoutId id="2147483659" r:id="rId9"/>
    <p:sldLayoutId id="2147483666" r:id="rId10"/>
    <p:sldLayoutId id="2147483661" r:id="rId11"/>
    <p:sldLayoutId id="2147483663" r:id="rId12"/>
    <p:sldLayoutId id="2147483668" r:id="rId13"/>
    <p:sldLayoutId id="2147483658" r:id="rId14"/>
    <p:sldLayoutId id="2147483664" r:id="rId15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+mj-lt"/>
        <a:buNone/>
        <a:defRPr sz="1600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179512" y="267577"/>
            <a:ext cx="5256213" cy="281103"/>
          </a:xfrm>
        </p:spPr>
        <p:txBody>
          <a:bodyPr>
            <a:spAutoFit/>
          </a:bodyPr>
          <a:lstStyle/>
          <a:p>
            <a:r>
              <a:rPr lang="de-DE" sz="1800" dirty="0" smtClean="0"/>
              <a:t>Wissenskarte</a:t>
            </a:r>
            <a:endParaRPr lang="de-DE" sz="1800" dirty="0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79513" y="605992"/>
            <a:ext cx="5760640" cy="40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4000" indent="-324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4000" indent="-324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kern="1200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/>
              <a:t>Name:</a:t>
            </a:r>
          </a:p>
          <a:p>
            <a:r>
              <a:rPr lang="de-DE" sz="1200" b="0" dirty="0" smtClean="0"/>
              <a:t>Datum:</a:t>
            </a:r>
            <a:endParaRPr lang="de-DE" sz="1200" b="0" dirty="0" smtClean="0"/>
          </a:p>
        </p:txBody>
      </p:sp>
      <p:sp>
        <p:nvSpPr>
          <p:cNvPr id="5" name="Ellipse 4"/>
          <p:cNvSpPr/>
          <p:nvPr/>
        </p:nvSpPr>
        <p:spPr>
          <a:xfrm>
            <a:off x="2699952" y="2060848"/>
            <a:ext cx="1440000" cy="72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Erfolgs-geschichten</a:t>
            </a:r>
            <a:endParaRPr lang="de-DE" sz="1000" b="1" dirty="0"/>
          </a:p>
        </p:txBody>
      </p:sp>
      <p:sp>
        <p:nvSpPr>
          <p:cNvPr id="33" name="Ellipse 32"/>
          <p:cNvSpPr/>
          <p:nvPr/>
        </p:nvSpPr>
        <p:spPr>
          <a:xfrm>
            <a:off x="2627944" y="4221088"/>
            <a:ext cx="1440000" cy="72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Arbeits-ergebnisse</a:t>
            </a:r>
            <a:endParaRPr lang="de-DE" sz="1000" b="1" dirty="0"/>
          </a:p>
        </p:txBody>
      </p:sp>
      <p:sp>
        <p:nvSpPr>
          <p:cNvPr id="34" name="Ellipse 33"/>
          <p:cNvSpPr/>
          <p:nvPr/>
        </p:nvSpPr>
        <p:spPr>
          <a:xfrm>
            <a:off x="4716016" y="2097783"/>
            <a:ext cx="1440000" cy="72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Netzwerke</a:t>
            </a:r>
            <a:endParaRPr lang="de-DE" sz="1000" b="1" dirty="0"/>
          </a:p>
        </p:txBody>
      </p:sp>
      <p:sp>
        <p:nvSpPr>
          <p:cNvPr id="35" name="Ellipse 34"/>
          <p:cNvSpPr/>
          <p:nvPr/>
        </p:nvSpPr>
        <p:spPr>
          <a:xfrm>
            <a:off x="4788024" y="4221168"/>
            <a:ext cx="1440000" cy="72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Kenntnisse/ Fähigkeiten</a:t>
            </a:r>
            <a:endParaRPr lang="de-DE" sz="1000" b="1" dirty="0"/>
          </a:p>
        </p:txBody>
      </p:sp>
      <p:sp>
        <p:nvSpPr>
          <p:cNvPr id="36" name="Ellipse 35"/>
          <p:cNvSpPr/>
          <p:nvPr/>
        </p:nvSpPr>
        <p:spPr>
          <a:xfrm>
            <a:off x="5583973" y="3069040"/>
            <a:ext cx="1440000" cy="72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Heraus-forderungen</a:t>
            </a:r>
            <a:endParaRPr lang="de-DE" sz="1000" b="1" dirty="0"/>
          </a:p>
        </p:txBody>
      </p:sp>
      <p:sp>
        <p:nvSpPr>
          <p:cNvPr id="37" name="Ellipse 36"/>
          <p:cNvSpPr/>
          <p:nvPr/>
        </p:nvSpPr>
        <p:spPr>
          <a:xfrm>
            <a:off x="1922513" y="3069040"/>
            <a:ext cx="1440000" cy="72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Aufgaben</a:t>
            </a:r>
            <a:endParaRPr lang="de-DE" sz="10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3029839" y="1124744"/>
            <a:ext cx="129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Erfolgsstrategien: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cxnSp>
        <p:nvCxnSpPr>
          <p:cNvPr id="47" name="Gerade Verbindung 46"/>
          <p:cNvCxnSpPr>
            <a:stCxn id="77" idx="2"/>
            <a:endCxn id="5" idx="1"/>
          </p:cNvCxnSpPr>
          <p:nvPr/>
        </p:nvCxnSpPr>
        <p:spPr>
          <a:xfrm>
            <a:off x="2180693" y="1771075"/>
            <a:ext cx="730142" cy="395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>
            <a:stCxn id="32" idx="2"/>
            <a:endCxn id="5" idx="0"/>
          </p:cNvCxnSpPr>
          <p:nvPr/>
        </p:nvCxnSpPr>
        <p:spPr>
          <a:xfrm flipH="1">
            <a:off x="3419952" y="1771075"/>
            <a:ext cx="257887" cy="289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266330" y="2132856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Kernaufgaben: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251520" y="3012775"/>
            <a:ext cx="12960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Unterstützende Aufgaben: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266330" y="4070947"/>
            <a:ext cx="129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Sonderaufgaben: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cxnSp>
        <p:nvCxnSpPr>
          <p:cNvPr id="56" name="Gerade Verbindung 55"/>
          <p:cNvCxnSpPr>
            <a:stCxn id="50" idx="3"/>
          </p:cNvCxnSpPr>
          <p:nvPr/>
        </p:nvCxnSpPr>
        <p:spPr>
          <a:xfrm>
            <a:off x="1562473" y="2456022"/>
            <a:ext cx="792088" cy="678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>
            <a:endCxn id="37" idx="2"/>
          </p:cNvCxnSpPr>
          <p:nvPr/>
        </p:nvCxnSpPr>
        <p:spPr>
          <a:xfrm>
            <a:off x="1562473" y="3355331"/>
            <a:ext cx="360040" cy="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>
            <a:stCxn id="54" idx="3"/>
            <a:endCxn id="37" idx="3"/>
          </p:cNvCxnSpPr>
          <p:nvPr/>
        </p:nvCxnSpPr>
        <p:spPr>
          <a:xfrm flipV="1">
            <a:off x="1562330" y="3683598"/>
            <a:ext cx="571066" cy="710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539553" y="5302949"/>
            <a:ext cx="17431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Qualität und Bearbeitungszeit:</a:t>
            </a:r>
            <a:endParaRPr lang="de-DE" sz="900" dirty="0" smtClean="0"/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2411762" y="5301208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Beteiligung anderer:</a:t>
            </a:r>
            <a:endParaRPr lang="de-DE" sz="900" dirty="0" smtClean="0"/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3779913" y="5301208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Dokumentation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cxnSp>
        <p:nvCxnSpPr>
          <p:cNvPr id="68" name="Gerade Verbindung 67"/>
          <p:cNvCxnSpPr>
            <a:stCxn id="63" idx="0"/>
            <a:endCxn id="33" idx="3"/>
          </p:cNvCxnSpPr>
          <p:nvPr/>
        </p:nvCxnSpPr>
        <p:spPr>
          <a:xfrm flipV="1">
            <a:off x="1411123" y="4835646"/>
            <a:ext cx="1427704" cy="46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>
            <a:stCxn id="66" idx="0"/>
            <a:endCxn id="33" idx="4"/>
          </p:cNvCxnSpPr>
          <p:nvPr/>
        </p:nvCxnSpPr>
        <p:spPr>
          <a:xfrm flipV="1">
            <a:off x="3059834" y="4941088"/>
            <a:ext cx="288110" cy="36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>
            <a:stCxn id="67" idx="0"/>
            <a:endCxn id="33" idx="5"/>
          </p:cNvCxnSpPr>
          <p:nvPr/>
        </p:nvCxnSpPr>
        <p:spPr>
          <a:xfrm flipH="1" flipV="1">
            <a:off x="3857061" y="4835646"/>
            <a:ext cx="570924" cy="46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/>
          <p:cNvSpPr txBox="1"/>
          <p:nvPr/>
        </p:nvSpPr>
        <p:spPr>
          <a:xfrm>
            <a:off x="1532621" y="1124744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Größte Erfolge:</a:t>
            </a:r>
          </a:p>
          <a:p>
            <a:r>
              <a:rPr lang="de-DE" sz="900" dirty="0" smtClean="0"/>
              <a:t>-</a:t>
            </a:r>
            <a:endParaRPr lang="de-DE" sz="900" dirty="0" smtClean="0"/>
          </a:p>
          <a:p>
            <a:r>
              <a:rPr lang="de-DE" sz="900" dirty="0" smtClean="0"/>
              <a:t>-</a:t>
            </a:r>
            <a:endParaRPr lang="de-DE" sz="900" dirty="0" smtClean="0"/>
          </a:p>
          <a:p>
            <a:r>
              <a:rPr lang="de-DE" sz="900" dirty="0" smtClean="0"/>
              <a:t>-</a:t>
            </a:r>
            <a:endParaRPr lang="de-DE" sz="900" dirty="0"/>
          </a:p>
        </p:txBody>
      </p:sp>
      <p:sp>
        <p:nvSpPr>
          <p:cNvPr id="78" name="Textfeld 77"/>
          <p:cNvSpPr txBox="1"/>
          <p:nvPr/>
        </p:nvSpPr>
        <p:spPr>
          <a:xfrm>
            <a:off x="5760280" y="5301208"/>
            <a:ext cx="1332000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fachlich &amp; methodisch: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79" name="Textfeld 78"/>
          <p:cNvSpPr txBox="1"/>
          <p:nvPr/>
        </p:nvSpPr>
        <p:spPr>
          <a:xfrm>
            <a:off x="7395273" y="4005136"/>
            <a:ext cx="1368000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Strukturen &amp; Prozesse: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380312" y="4798893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sozial &amp; persönlich: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6444208" y="1124744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außerhalb der Uni: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4802834" y="1124744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innerhalb der Uni: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cxnSp>
        <p:nvCxnSpPr>
          <p:cNvPr id="1024" name="Gerade Verbindung 1023"/>
          <p:cNvCxnSpPr>
            <a:endCxn id="90" idx="2"/>
          </p:cNvCxnSpPr>
          <p:nvPr/>
        </p:nvCxnSpPr>
        <p:spPr>
          <a:xfrm flipV="1">
            <a:off x="6159797" y="1771075"/>
            <a:ext cx="932483" cy="57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/>
          <p:cNvSpPr txBox="1"/>
          <p:nvPr/>
        </p:nvSpPr>
        <p:spPr>
          <a:xfrm>
            <a:off x="7395121" y="2068106"/>
            <a:ext cx="1296143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Kritische Ereignisse </a:t>
            </a:r>
            <a:r>
              <a:rPr lang="de-DE" sz="900" dirty="0" smtClean="0"/>
              <a:t> i. d</a:t>
            </a:r>
            <a:r>
              <a:rPr lang="de-DE" sz="900" dirty="0" smtClean="0"/>
              <a:t>. Vergangenheit: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sp>
        <p:nvSpPr>
          <p:cNvPr id="99" name="Textfeld 98"/>
          <p:cNvSpPr txBox="1"/>
          <p:nvPr/>
        </p:nvSpPr>
        <p:spPr>
          <a:xfrm>
            <a:off x="7395121" y="2996952"/>
            <a:ext cx="12961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/>
              <a:t>Lösungsstrategien: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 smtClean="0"/>
              <a:t>-</a:t>
            </a:r>
          </a:p>
          <a:p>
            <a:r>
              <a:rPr lang="de-DE" sz="900" dirty="0"/>
              <a:t>-</a:t>
            </a:r>
          </a:p>
        </p:txBody>
      </p:sp>
      <p:cxnSp>
        <p:nvCxnSpPr>
          <p:cNvPr id="1029" name="Gerade Verbindung 1028"/>
          <p:cNvCxnSpPr>
            <a:stCxn id="36" idx="7"/>
            <a:endCxn id="98" idx="1"/>
          </p:cNvCxnSpPr>
          <p:nvPr/>
        </p:nvCxnSpPr>
        <p:spPr>
          <a:xfrm flipV="1">
            <a:off x="6813090" y="2460521"/>
            <a:ext cx="582031" cy="71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Gerade Verbindung 1030"/>
          <p:cNvCxnSpPr>
            <a:stCxn id="36" idx="6"/>
            <a:endCxn id="99" idx="1"/>
          </p:cNvCxnSpPr>
          <p:nvPr/>
        </p:nvCxnSpPr>
        <p:spPr>
          <a:xfrm flipV="1">
            <a:off x="7023973" y="3320118"/>
            <a:ext cx="371148" cy="108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635896" y="328498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Arbeitsbereich</a:t>
            </a:r>
            <a:endParaRPr lang="de-DE" sz="1600" b="1" dirty="0"/>
          </a:p>
        </p:txBody>
      </p:sp>
      <p:cxnSp>
        <p:nvCxnSpPr>
          <p:cNvPr id="58" name="Gerade Verbindung 57"/>
          <p:cNvCxnSpPr>
            <a:stCxn id="91" idx="2"/>
            <a:endCxn id="34" idx="0"/>
          </p:cNvCxnSpPr>
          <p:nvPr/>
        </p:nvCxnSpPr>
        <p:spPr>
          <a:xfrm flipH="1">
            <a:off x="5436016" y="1771075"/>
            <a:ext cx="14890" cy="32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>
            <a:stCxn id="78" idx="0"/>
            <a:endCxn id="35" idx="5"/>
          </p:cNvCxnSpPr>
          <p:nvPr/>
        </p:nvCxnSpPr>
        <p:spPr>
          <a:xfrm flipH="1" flipV="1">
            <a:off x="6017141" y="4835726"/>
            <a:ext cx="409139" cy="465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>
            <a:stCxn id="80" idx="1"/>
          </p:cNvCxnSpPr>
          <p:nvPr/>
        </p:nvCxnSpPr>
        <p:spPr>
          <a:xfrm flipH="1" flipV="1">
            <a:off x="6159797" y="4717278"/>
            <a:ext cx="1220515" cy="404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>
            <a:stCxn id="79" idx="1"/>
            <a:endCxn id="35" idx="6"/>
          </p:cNvCxnSpPr>
          <p:nvPr/>
        </p:nvCxnSpPr>
        <p:spPr>
          <a:xfrm flipH="1">
            <a:off x="6228024" y="4329136"/>
            <a:ext cx="1167249" cy="25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UniKN">
  <a:themeElements>
    <a:clrScheme name="UNIK Farben PowerPoint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UNIK 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PPT_UNIK_004_141210_001.potx" id="{D5C4D1FF-0076-4A15-A409-554B8B0B2150}" vid="{2F6AA3DA-7512-4909-A2F0-00BCBEA17D6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PPT_UniKN</Template>
  <TotalTime>0</TotalTime>
  <Words>109</Words>
  <Application>Microsoft Office PowerPoint</Application>
  <PresentationFormat>Bildschirmpräsentation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PPT_UniKN</vt:lpstr>
      <vt:lpstr>PowerPoint-Präsentation</vt:lpstr>
    </vt:vector>
  </TitlesOfParts>
  <Company>Universitaet Konstanz - Zentrale 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HiwiGleichstellung</dc:creator>
  <dc:description>Vorlage Praesentation – Office 2010;_x000d_
Version 004;_x000d_
2014-12-12;</dc:description>
  <cp:lastModifiedBy>Melzer</cp:lastModifiedBy>
  <cp:revision>21</cp:revision>
  <dcterms:created xsi:type="dcterms:W3CDTF">2015-03-18T09:14:17Z</dcterms:created>
  <dcterms:modified xsi:type="dcterms:W3CDTF">2015-03-25T14:53:09Z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STRICHPUNKT</vt:lpwstr>
  </property>
  <property fmtid="{D5CDD505-2E9C-101B-9397-08002B2CF9AE}" pid="3" name="Erstellt am">
    <vt:lpwstr>10.10.2014</vt:lpwstr>
  </property>
  <property fmtid="{D5CDD505-2E9C-101B-9397-08002B2CF9AE}" pid="4" name="Bearbeiter">
    <vt:lpwstr>gadamovich | office implementation</vt:lpwstr>
  </property>
  <property fmtid="{D5CDD505-2E9C-101B-9397-08002B2CF9AE}" pid="5" name="Version">
    <vt:lpwstr>004</vt:lpwstr>
  </property>
  <property fmtid="{D5CDD505-2E9C-101B-9397-08002B2CF9AE}" pid="6" name="Version vom">
    <vt:lpwstr>12.12.2014</vt:lpwstr>
  </property>
</Properties>
</file>